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4" r:id="rId6"/>
    <p:sldId id="262" r:id="rId7"/>
    <p:sldId id="260" r:id="rId8"/>
    <p:sldId id="263" r:id="rId9"/>
    <p:sldId id="258" r:id="rId10"/>
    <p:sldId id="265" r:id="rId11"/>
    <p:sldId id="266" r:id="rId12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B8D71-DA15-4702-A659-F0C3EACF2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5058B4-F224-4CB2-9F83-714110E1B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C5CE1-85CE-429C-8355-762540DDC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C7CEC-6FD5-40FD-9EC0-74DB91FC0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8B760-D33B-4B74-93C7-28D80B948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151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99761-3002-434B-99A8-0B82E6080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04C2B1-9C7F-40DD-928A-A16C85270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57C8C-0D57-49E2-8664-5A97F8D98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8D56F-1773-4DCB-80CC-6D33BE8E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911AA-F6A3-4A57-8D6F-12041CB65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18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B36FA0-1315-477F-8081-2BB13B3C5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C0EA7B-316F-4E57-A05C-742DE75C1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A09E8-EF65-41B4-A05F-5DD0FB7AD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9CDB5-AEAC-46C8-A31C-6E44F50D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EC0AF-5EE4-41BD-9DAC-1E7ADB7D2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53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29832-AC3B-4063-95D9-AB418B078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3C859-7A03-4375-8648-3752BACCD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E1A80-7ABC-48B6-BDCB-6AB010965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E340C-59BB-40A5-ACE0-8E8D38931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970FA-1D70-4459-89B4-F6A248741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650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CBD42-E986-4378-8DC8-DDBFCE6B5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AC5D9-B343-40BA-BF80-97C22A92A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68740-819B-4260-BD8E-1C63ADF83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60B29-035C-48E5-8EB4-D9077C064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57F5A-3149-4CEE-BFE7-3F9F8C8F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57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C2EBA-219D-4A74-AD09-3668333F4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28466-5AB4-44EF-A110-48EC9E4B98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49223-444E-43F9-9A73-0F2ABC464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B6D9B-5FCE-4C55-AC76-E3D595CB9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03B3B-BB1F-40C6-AE67-F2B1B824F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0C42A-F336-4026-8DEB-0E48EA1B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9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7C5BA-8A54-4747-8560-7BD06823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50B59C-6C51-4D70-B4CC-4E4F7F5BF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FB5FD-4839-42F7-95C0-91B37F1AF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94ADFB-1853-41A0-B723-B31B3D1D6C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319C06-73B5-4898-989F-955E39341E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ABD6EA-962A-460F-9E9C-018935179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E8C94C-F41E-40DB-9621-535CE5989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6801EC-AFE9-4E7F-A02A-1ECCD256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453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AC87D-1D8C-49E4-B9C9-C4FA94F4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420D29-B8C6-42B7-93CF-A48CD086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E468A-3759-42D2-9129-1B15BD0B5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8C5FDA-9526-4010-9DA2-7485644AA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59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86762B-4325-473B-B88C-B7395E924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36D4BB-548B-40C2-B861-D2CC56C4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C319B-F0D4-44D9-AAD0-8D2A6022D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04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E052E-6B00-4237-860D-BB855429A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447DF-0612-46BC-B466-9697DDE83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2CFAC9-1CB5-4742-BB25-0C2C3A60A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FC4D2B-6B65-416C-BDF1-2BE93D9E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B51E5-7F15-4495-A2FE-6F160EC3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EA545-3CD9-4115-B9E6-B540EA252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95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83F6F-81A9-4D26-84B1-48625BB44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5A25BC-AD23-427B-AEBF-90E736D408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720A54-C381-47A1-873B-A77BB4D18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45A0D-B363-4DD0-986A-650D11A2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165A5-1A03-4774-8BC8-317E39EE2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F0DA2D-8543-44DB-8B09-40FE2788A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764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AC29E9-D5EB-44FD-B264-BD7B2326C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C5D983-AD4F-4995-9BDB-6281C5E9F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B7DEF-60F7-47FA-AFAB-80E9D03FA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A8F2B-A4A4-4FED-AAA7-DD3846052011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87C85-F916-431D-ADE7-0DD2C0D2D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4FB58-27E1-4B2B-A59E-0FE14D009B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B2BB9-1D8F-4A85-8744-15EC5C821A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53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89F08-7809-4400-B4D7-30A23BB5C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Eco Schools 2025-26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AABAD7E-4990-4762-9381-B2FC36C9DD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8415" y="1825625"/>
            <a:ext cx="417517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4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3B81D-085C-4524-9166-69CB3B7FD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Environmental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3DA89-C842-4379-B1EE-12E4D62BA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284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Thank you for completing the Environmental Review. We recently had a meeting and used the information to discuss the areas that we would like to focus on this year.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Today we are going to introduce the topics and ask you in classes to suggest actions.</a:t>
            </a:r>
          </a:p>
        </p:txBody>
      </p:sp>
    </p:spTree>
    <p:extLst>
      <p:ext uri="{BB962C8B-B14F-4D97-AF65-F5344CB8AC3E}">
        <p14:creationId xmlns:p14="http://schemas.microsoft.com/office/powerpoint/2010/main" val="2028586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9938F-9C1F-454D-B335-DDE03FA95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Healthy Living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C17E7-773C-48BB-BEE1-9D6816E75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Did you know that your health and our planet’s health are linked?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Research shows time spent in nature reduces stress, improves mood, and reduces the risk of mental health problems.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could be through growing fruit and vegetables, promoting more plant-based food options in the school canteen, or creating sensory areas where young people can relax. </a:t>
            </a:r>
          </a:p>
        </p:txBody>
      </p:sp>
    </p:spTree>
    <p:extLst>
      <p:ext uri="{BB962C8B-B14F-4D97-AF65-F5344CB8AC3E}">
        <p14:creationId xmlns:p14="http://schemas.microsoft.com/office/powerpoint/2010/main" val="2403282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02655-EA8E-493F-9D17-309D85894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Healthy Living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09E39-4B9F-4AA4-BC98-51C2EA15D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Work with the School Council to support OPAL and making lunchtimes better</a:t>
            </a:r>
          </a:p>
          <a:p>
            <a:r>
              <a:rPr lang="en-GB" dirty="0"/>
              <a:t>Learn about growing fruit and vegetables.</a:t>
            </a:r>
          </a:p>
          <a:p>
            <a:r>
              <a:rPr lang="en-GB" dirty="0"/>
              <a:t>Work with the school canteen to plan healthy and planet-friendly menu.</a:t>
            </a:r>
          </a:p>
        </p:txBody>
      </p:sp>
    </p:spTree>
    <p:extLst>
      <p:ext uri="{BB962C8B-B14F-4D97-AF65-F5344CB8AC3E}">
        <p14:creationId xmlns:p14="http://schemas.microsoft.com/office/powerpoint/2010/main" val="33181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32BE8-96BC-4746-BB3D-927C62A90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School Grounds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A05B6-7DF9-4750-9422-DA6B56AA6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School Grounds topic is for Eco-Committees who want to improve their setting for students, staff, plants, animals and insects.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Popular actions for this topic include rewilding areas, planting trees and hedgerows, and promoting outdoor learning. </a:t>
            </a:r>
          </a:p>
        </p:txBody>
      </p:sp>
    </p:spTree>
    <p:extLst>
      <p:ext uri="{BB962C8B-B14F-4D97-AF65-F5344CB8AC3E}">
        <p14:creationId xmlns:p14="http://schemas.microsoft.com/office/powerpoint/2010/main" val="2515929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88A04-C3E6-4A57-96A9-5E6D89F0F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School Grounds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FAF47-C9FC-4D87-84ED-21AB58A1B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Create a wildlife friendly garden and develop the allotment area.</a:t>
            </a:r>
          </a:p>
          <a:p>
            <a:r>
              <a:rPr lang="en-GB" dirty="0"/>
              <a:t>Start a gardening club.</a:t>
            </a:r>
          </a:p>
        </p:txBody>
      </p:sp>
    </p:spTree>
    <p:extLst>
      <p:ext uri="{BB962C8B-B14F-4D97-AF65-F5344CB8AC3E}">
        <p14:creationId xmlns:p14="http://schemas.microsoft.com/office/powerpoint/2010/main" val="107484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3BD16-01F4-4E8D-8D8A-AE9ECD17B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Marine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24134-C668-4AAA-84B3-75AFE96DC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It is estimated that by 2050 there could be more plastic in our oceans than fish. Schools working on our Marine topic work to protect and conserve water-based eco-systems.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Some schools might take direct action through organising beach, canal or river cleans. Schools who aren’t located near our coastline may take more indirect action like creating pieces of ‘</a:t>
            </a:r>
            <a:r>
              <a:rPr lang="en-GB" dirty="0" err="1"/>
              <a:t>artivism</a:t>
            </a:r>
            <a:r>
              <a:rPr lang="en-GB" dirty="0"/>
              <a:t>’, or reducing their reliance on single-use plastics in school and at home. </a:t>
            </a:r>
          </a:p>
        </p:txBody>
      </p:sp>
    </p:spTree>
    <p:extLst>
      <p:ext uri="{BB962C8B-B14F-4D97-AF65-F5344CB8AC3E}">
        <p14:creationId xmlns:p14="http://schemas.microsoft.com/office/powerpoint/2010/main" val="3217026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3E095-BE9E-472F-B284-C3FF2BA2D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Marine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4B19F-B9EC-47C0-869D-FBB3A221B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Moving away from reliance on single use plastics including linking with healthy living and lunchboxes.</a:t>
            </a:r>
          </a:p>
          <a:p>
            <a:r>
              <a:rPr lang="en-GB" dirty="0"/>
              <a:t>Creating ‘</a:t>
            </a:r>
            <a:r>
              <a:rPr lang="en-GB" dirty="0" err="1"/>
              <a:t>Artisvm</a:t>
            </a:r>
            <a:r>
              <a:rPr lang="en-GB" dirty="0"/>
              <a:t>’ </a:t>
            </a:r>
          </a:p>
        </p:txBody>
      </p:sp>
    </p:spTree>
    <p:extLst>
      <p:ext uri="{BB962C8B-B14F-4D97-AF65-F5344CB8AC3E}">
        <p14:creationId xmlns:p14="http://schemas.microsoft.com/office/powerpoint/2010/main" val="2394827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08F8D34BFB444B8AD4EA6C57B67125" ma:contentTypeVersion="19" ma:contentTypeDescription="Create a new document." ma:contentTypeScope="" ma:versionID="c5b8c117c1ebc01ee278c0c842db7e74">
  <xsd:schema xmlns:xsd="http://www.w3.org/2001/XMLSchema" xmlns:xs="http://www.w3.org/2001/XMLSchema" xmlns:p="http://schemas.microsoft.com/office/2006/metadata/properties" xmlns:ns2="1d22aafc-f679-4ed9-b58e-b01932da2481" xmlns:ns3="583301a9-a14b-4010-91f5-692cd9fe9b78" targetNamespace="http://schemas.microsoft.com/office/2006/metadata/properties" ma:root="true" ma:fieldsID="f56cc2c955532810d5d134f5687440d0" ns2:_="" ns3:_="">
    <xsd:import namespace="1d22aafc-f679-4ed9-b58e-b01932da2481"/>
    <xsd:import namespace="583301a9-a14b-4010-91f5-692cd9fe9b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2aafc-f679-4ed9-b58e-b01932da24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fc2817d-4b99-4719-a554-bbc2140c4f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3301a9-a14b-4010-91f5-692cd9fe9b7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8bef0c7-6d80-4478-a025-7f54abd2e679}" ma:internalName="TaxCatchAll" ma:showField="CatchAllData" ma:web="583301a9-a14b-4010-91f5-692cd9fe9b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83301a9-a14b-4010-91f5-692cd9fe9b78" xsi:nil="true"/>
    <lcf76f155ced4ddcb4097134ff3c332f xmlns="1d22aafc-f679-4ed9-b58e-b01932da248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79DC64-7A1E-49D5-A783-96AD394462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22aafc-f679-4ed9-b58e-b01932da2481"/>
    <ds:schemaRef ds:uri="583301a9-a14b-4010-91f5-692cd9fe9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758891-90AA-481A-982D-ABDE41986A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E80670-4CE6-4B34-A628-61D7B4CADEBA}">
  <ds:schemaRefs>
    <ds:schemaRef ds:uri="1d22aafc-f679-4ed9-b58e-b01932da2481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583301a9-a14b-4010-91f5-692cd9fe9b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314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Eco Schools 2025-26</vt:lpstr>
      <vt:lpstr>Environmental Review</vt:lpstr>
      <vt:lpstr>Healthy Living</vt:lpstr>
      <vt:lpstr>Healthy Living</vt:lpstr>
      <vt:lpstr>School Grounds</vt:lpstr>
      <vt:lpstr>School Grounds</vt:lpstr>
      <vt:lpstr>Marine</vt:lpstr>
      <vt:lpstr>Marine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School 2024-25</dc:title>
  <dc:creator>Mrs C Bull</dc:creator>
  <cp:lastModifiedBy>Mrs C Bull</cp:lastModifiedBy>
  <cp:revision>6</cp:revision>
  <cp:lastPrinted>2024-10-22T07:55:22Z</cp:lastPrinted>
  <dcterms:created xsi:type="dcterms:W3CDTF">2024-10-21T20:35:58Z</dcterms:created>
  <dcterms:modified xsi:type="dcterms:W3CDTF">2025-10-12T20:09:38Z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0x0101002F08F8D34BFB444B8AD4EA6C57B67125</vt:lpwstr>
  </property>
  <property fmtid="{D5CDD505-2E9C-101B-9397-08002B2CF9AE}" pid="3" name="MediaServiceImageTags">
    <vt:lpwstr/>
  </property>
</Properties>
</file>