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4" r:id="rId9"/>
    <p:sldId id="265" r:id="rId10"/>
    <p:sldId id="260" r:id="rId11"/>
    <p:sldId id="262" r:id="rId12"/>
    <p:sldId id="263" r:id="rId13"/>
    <p:sldId id="261" r:id="rId14"/>
    <p:sldId id="266" r:id="rId15"/>
    <p:sldId id="267" r:id="rId1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a Shepherd" userId="eb9b9ae9-0997-4098-b3db-e3c2b1ea28e1" providerId="ADAL" clId="{1F62EA23-B160-459A-AD53-0BD5DA4D7455}"/>
    <pc:docChg chg="custSel addSld delSld modSld sldOrd">
      <pc:chgData name="Lynda Shepherd" userId="eb9b9ae9-0997-4098-b3db-e3c2b1ea28e1" providerId="ADAL" clId="{1F62EA23-B160-459A-AD53-0BD5DA4D7455}" dt="2024-03-25T10:22:01.969" v="344" actId="1076"/>
      <pc:docMkLst>
        <pc:docMk/>
      </pc:docMkLst>
      <pc:sldChg chg="modSp">
        <pc:chgData name="Lynda Shepherd" userId="eb9b9ae9-0997-4098-b3db-e3c2b1ea28e1" providerId="ADAL" clId="{1F62EA23-B160-459A-AD53-0BD5DA4D7455}" dt="2024-03-25T09:48:29.394" v="24" actId="20577"/>
        <pc:sldMkLst>
          <pc:docMk/>
          <pc:sldMk cId="1066916226" sldId="256"/>
        </pc:sldMkLst>
        <pc:spChg chg="mod">
          <ac:chgData name="Lynda Shepherd" userId="eb9b9ae9-0997-4098-b3db-e3c2b1ea28e1" providerId="ADAL" clId="{1F62EA23-B160-459A-AD53-0BD5DA4D7455}" dt="2024-03-25T09:48:29.394" v="24" actId="20577"/>
          <ac:spMkLst>
            <pc:docMk/>
            <pc:sldMk cId="1066916226" sldId="256"/>
            <ac:spMk id="2" creationId="{00000000-0000-0000-0000-000000000000}"/>
          </ac:spMkLst>
        </pc:spChg>
      </pc:sldChg>
      <pc:sldChg chg="modSp ord">
        <pc:chgData name="Lynda Shepherd" userId="eb9b9ae9-0997-4098-b3db-e3c2b1ea28e1" providerId="ADAL" clId="{1F62EA23-B160-459A-AD53-0BD5DA4D7455}" dt="2024-03-25T09:53:51.507" v="147"/>
        <pc:sldMkLst>
          <pc:docMk/>
          <pc:sldMk cId="1606234121" sldId="264"/>
        </pc:sldMkLst>
        <pc:spChg chg="mod">
          <ac:chgData name="Lynda Shepherd" userId="eb9b9ae9-0997-4098-b3db-e3c2b1ea28e1" providerId="ADAL" clId="{1F62EA23-B160-459A-AD53-0BD5DA4D7455}" dt="2024-03-25T09:50:01.378" v="113" actId="20577"/>
          <ac:spMkLst>
            <pc:docMk/>
            <pc:sldMk cId="1606234121" sldId="264"/>
            <ac:spMk id="3" creationId="{00000000-0000-0000-0000-000000000000}"/>
          </ac:spMkLst>
        </pc:spChg>
      </pc:sldChg>
      <pc:sldChg chg="del">
        <pc:chgData name="Lynda Shepherd" userId="eb9b9ae9-0997-4098-b3db-e3c2b1ea28e1" providerId="ADAL" clId="{1F62EA23-B160-459A-AD53-0BD5DA4D7455}" dt="2024-03-25T09:48:17.253" v="0" actId="2696"/>
        <pc:sldMkLst>
          <pc:docMk/>
          <pc:sldMk cId="972633103" sldId="265"/>
        </pc:sldMkLst>
      </pc:sldChg>
      <pc:sldChg chg="addSp delSp modSp add ord">
        <pc:chgData name="Lynda Shepherd" userId="eb9b9ae9-0997-4098-b3db-e3c2b1ea28e1" providerId="ADAL" clId="{1F62EA23-B160-459A-AD53-0BD5DA4D7455}" dt="2024-03-25T09:53:55.616" v="149"/>
        <pc:sldMkLst>
          <pc:docMk/>
          <pc:sldMk cId="1312907763" sldId="265"/>
        </pc:sldMkLst>
        <pc:spChg chg="del">
          <ac:chgData name="Lynda Shepherd" userId="eb9b9ae9-0997-4098-b3db-e3c2b1ea28e1" providerId="ADAL" clId="{1F62EA23-B160-459A-AD53-0BD5DA4D7455}" dt="2024-03-25T09:50:17.050" v="115" actId="478"/>
          <ac:spMkLst>
            <pc:docMk/>
            <pc:sldMk cId="1312907763" sldId="265"/>
            <ac:spMk id="2" creationId="{4FA202BD-9911-49E3-A8D7-5C85B06F6A7E}"/>
          </ac:spMkLst>
        </pc:spChg>
        <pc:spChg chg="del">
          <ac:chgData name="Lynda Shepherd" userId="eb9b9ae9-0997-4098-b3db-e3c2b1ea28e1" providerId="ADAL" clId="{1F62EA23-B160-459A-AD53-0BD5DA4D7455}" dt="2024-03-25T09:50:46.328" v="116" actId="931"/>
          <ac:spMkLst>
            <pc:docMk/>
            <pc:sldMk cId="1312907763" sldId="265"/>
            <ac:spMk id="3" creationId="{BF78C47E-3CCD-4B55-91E4-26E1FCE42CA6}"/>
          </ac:spMkLst>
        </pc:spChg>
        <pc:spChg chg="add del mod">
          <ac:chgData name="Lynda Shepherd" userId="eb9b9ae9-0997-4098-b3db-e3c2b1ea28e1" providerId="ADAL" clId="{1F62EA23-B160-459A-AD53-0BD5DA4D7455}" dt="2024-03-25T09:50:53.484" v="118" actId="478"/>
          <ac:spMkLst>
            <pc:docMk/>
            <pc:sldMk cId="1312907763" sldId="265"/>
            <ac:spMk id="6" creationId="{427D5FAB-020E-483F-A7F5-1D3A05BBF79E}"/>
          </ac:spMkLst>
        </pc:spChg>
        <pc:spChg chg="add del mod">
          <ac:chgData name="Lynda Shepherd" userId="eb9b9ae9-0997-4098-b3db-e3c2b1ea28e1" providerId="ADAL" clId="{1F62EA23-B160-459A-AD53-0BD5DA4D7455}" dt="2024-03-25T09:50:56.436" v="120" actId="478"/>
          <ac:spMkLst>
            <pc:docMk/>
            <pc:sldMk cId="1312907763" sldId="265"/>
            <ac:spMk id="8" creationId="{7D880D6E-F322-4FA6-9552-35DEFC3A7690}"/>
          </ac:spMkLst>
        </pc:spChg>
        <pc:picChg chg="add del mod">
          <ac:chgData name="Lynda Shepherd" userId="eb9b9ae9-0997-4098-b3db-e3c2b1ea28e1" providerId="ADAL" clId="{1F62EA23-B160-459A-AD53-0BD5DA4D7455}" dt="2024-03-25T09:50:53.484" v="118" actId="478"/>
          <ac:picMkLst>
            <pc:docMk/>
            <pc:sldMk cId="1312907763" sldId="265"/>
            <ac:picMk id="5" creationId="{078EAD49-F68C-4B77-9897-2BFCDCECDB6F}"/>
          </ac:picMkLst>
        </pc:picChg>
        <pc:picChg chg="add mod">
          <ac:chgData name="Lynda Shepherd" userId="eb9b9ae9-0997-4098-b3db-e3c2b1ea28e1" providerId="ADAL" clId="{1F62EA23-B160-459A-AD53-0BD5DA4D7455}" dt="2024-03-25T09:53:19.339" v="142" actId="14100"/>
          <ac:picMkLst>
            <pc:docMk/>
            <pc:sldMk cId="1312907763" sldId="265"/>
            <ac:picMk id="9" creationId="{C6219D28-5B2D-4D9D-ABBF-7EF511F5E248}"/>
          </ac:picMkLst>
        </pc:picChg>
        <pc:picChg chg="add mod">
          <ac:chgData name="Lynda Shepherd" userId="eb9b9ae9-0997-4098-b3db-e3c2b1ea28e1" providerId="ADAL" clId="{1F62EA23-B160-459A-AD53-0BD5DA4D7455}" dt="2024-03-25T09:53:22.182" v="144" actId="1076"/>
          <ac:picMkLst>
            <pc:docMk/>
            <pc:sldMk cId="1312907763" sldId="265"/>
            <ac:picMk id="10" creationId="{E4D8E773-700B-46CD-9566-A1B9E772136E}"/>
          </ac:picMkLst>
        </pc:picChg>
        <pc:picChg chg="add mod">
          <ac:chgData name="Lynda Shepherd" userId="eb9b9ae9-0997-4098-b3db-e3c2b1ea28e1" providerId="ADAL" clId="{1F62EA23-B160-459A-AD53-0BD5DA4D7455}" dt="2024-03-25T09:53:26.119" v="145" actId="1076"/>
          <ac:picMkLst>
            <pc:docMk/>
            <pc:sldMk cId="1312907763" sldId="265"/>
            <ac:picMk id="11" creationId="{781F2060-D585-4998-B0B2-A3E771F19FE4}"/>
          </ac:picMkLst>
        </pc:picChg>
      </pc:sldChg>
      <pc:sldChg chg="addSp modSp add">
        <pc:chgData name="Lynda Shepherd" userId="eb9b9ae9-0997-4098-b3db-e3c2b1ea28e1" providerId="ADAL" clId="{1F62EA23-B160-459A-AD53-0BD5DA4D7455}" dt="2024-03-25T09:57:23.938" v="286" actId="20577"/>
        <pc:sldMkLst>
          <pc:docMk/>
          <pc:sldMk cId="4234710705" sldId="266"/>
        </pc:sldMkLst>
        <pc:spChg chg="mod">
          <ac:chgData name="Lynda Shepherd" userId="eb9b9ae9-0997-4098-b3db-e3c2b1ea28e1" providerId="ADAL" clId="{1F62EA23-B160-459A-AD53-0BD5DA4D7455}" dt="2024-03-25T09:55:51.212" v="163" actId="20577"/>
          <ac:spMkLst>
            <pc:docMk/>
            <pc:sldMk cId="4234710705" sldId="266"/>
            <ac:spMk id="2" creationId="{4DE3138D-2A0F-416E-92AB-246665F925B6}"/>
          </ac:spMkLst>
        </pc:spChg>
        <pc:spChg chg="mod">
          <ac:chgData name="Lynda Shepherd" userId="eb9b9ae9-0997-4098-b3db-e3c2b1ea28e1" providerId="ADAL" clId="{1F62EA23-B160-459A-AD53-0BD5DA4D7455}" dt="2024-03-25T09:57:23.938" v="286" actId="20577"/>
          <ac:spMkLst>
            <pc:docMk/>
            <pc:sldMk cId="4234710705" sldId="266"/>
            <ac:spMk id="3" creationId="{32CFEC86-5785-4078-B624-49215D79FDFB}"/>
          </ac:spMkLst>
        </pc:spChg>
        <pc:picChg chg="add mod">
          <ac:chgData name="Lynda Shepherd" userId="eb9b9ae9-0997-4098-b3db-e3c2b1ea28e1" providerId="ADAL" clId="{1F62EA23-B160-459A-AD53-0BD5DA4D7455}" dt="2024-03-25T09:57:16" v="276" actId="1076"/>
          <ac:picMkLst>
            <pc:docMk/>
            <pc:sldMk cId="4234710705" sldId="266"/>
            <ac:picMk id="4" creationId="{67812912-F84A-47E9-A015-20607914F4F9}"/>
          </ac:picMkLst>
        </pc:picChg>
      </pc:sldChg>
      <pc:sldChg chg="addSp modSp add">
        <pc:chgData name="Lynda Shepherd" userId="eb9b9ae9-0997-4098-b3db-e3c2b1ea28e1" providerId="ADAL" clId="{1F62EA23-B160-459A-AD53-0BD5DA4D7455}" dt="2024-03-25T10:22:01.969" v="344" actId="1076"/>
        <pc:sldMkLst>
          <pc:docMk/>
          <pc:sldMk cId="3031063935" sldId="267"/>
        </pc:sldMkLst>
        <pc:spChg chg="mod">
          <ac:chgData name="Lynda Shepherd" userId="eb9b9ae9-0997-4098-b3db-e3c2b1ea28e1" providerId="ADAL" clId="{1F62EA23-B160-459A-AD53-0BD5DA4D7455}" dt="2024-03-25T10:20:58.292" v="337" actId="20577"/>
          <ac:spMkLst>
            <pc:docMk/>
            <pc:sldMk cId="3031063935" sldId="267"/>
            <ac:spMk id="2" creationId="{F0D63941-8E8F-49AF-9FB4-7F5464E4F66C}"/>
          </ac:spMkLst>
        </pc:spChg>
        <pc:spChg chg="mod">
          <ac:chgData name="Lynda Shepherd" userId="eb9b9ae9-0997-4098-b3db-e3c2b1ea28e1" providerId="ADAL" clId="{1F62EA23-B160-459A-AD53-0BD5DA4D7455}" dt="2024-03-25T10:22:01.969" v="344" actId="1076"/>
          <ac:spMkLst>
            <pc:docMk/>
            <pc:sldMk cId="3031063935" sldId="267"/>
            <ac:spMk id="3" creationId="{6E7725FE-0DA7-43E3-9AC4-C8561534AEA3}"/>
          </ac:spMkLst>
        </pc:spChg>
        <pc:picChg chg="add mod">
          <ac:chgData name="Lynda Shepherd" userId="eb9b9ae9-0997-4098-b3db-e3c2b1ea28e1" providerId="ADAL" clId="{1F62EA23-B160-459A-AD53-0BD5DA4D7455}" dt="2024-03-25T10:21:45.843" v="342" actId="1076"/>
          <ac:picMkLst>
            <pc:docMk/>
            <pc:sldMk cId="3031063935" sldId="267"/>
            <ac:picMk id="4" creationId="{E73CFF69-87D3-4617-BDC9-40D8D5583BC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BDCE75-1234-4195-B2DA-BDBA27F38D2F}"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137801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BDCE75-1234-4195-B2DA-BDBA27F38D2F}"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311346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BDCE75-1234-4195-B2DA-BDBA27F38D2F}"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28873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BDCE75-1234-4195-B2DA-BDBA27F38D2F}"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134710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BDCE75-1234-4195-B2DA-BDBA27F38D2F}"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316993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BDCE75-1234-4195-B2DA-BDBA27F38D2F}"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88616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BDCE75-1234-4195-B2DA-BDBA27F38D2F}" type="datetimeFigureOut">
              <a:rPr lang="en-GB" smtClean="0"/>
              <a:t>25/03/2024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315959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BDCE75-1234-4195-B2DA-BDBA27F38D2F}" type="datetimeFigureOut">
              <a:rPr lang="en-GB" smtClean="0"/>
              <a:t>25/03/2024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57374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DCE75-1234-4195-B2DA-BDBA27F38D2F}" type="datetimeFigureOut">
              <a:rPr lang="en-GB" smtClean="0"/>
              <a:t>25/03/2024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235297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BDCE75-1234-4195-B2DA-BDBA27F38D2F}"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268217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BDCE75-1234-4195-B2DA-BDBA27F38D2F}"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FC368-0015-4070-AC9B-D4456EC46915}" type="slidenum">
              <a:rPr lang="en-GB" smtClean="0"/>
              <a:t>‹#›</a:t>
            </a:fld>
            <a:endParaRPr lang="en-GB"/>
          </a:p>
        </p:txBody>
      </p:sp>
    </p:spTree>
    <p:extLst>
      <p:ext uri="{BB962C8B-B14F-4D97-AF65-F5344CB8AC3E}">
        <p14:creationId xmlns:p14="http://schemas.microsoft.com/office/powerpoint/2010/main" val="122877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DCE75-1234-4195-B2DA-BDBA27F38D2F}" type="datetimeFigureOut">
              <a:rPr lang="en-GB" smtClean="0"/>
              <a:t>25/03/2024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FC368-0015-4070-AC9B-D4456EC46915}" type="slidenum">
              <a:rPr lang="en-GB" smtClean="0"/>
              <a:t>‹#›</a:t>
            </a:fld>
            <a:endParaRPr lang="en-GB"/>
          </a:p>
        </p:txBody>
      </p:sp>
    </p:spTree>
    <p:extLst>
      <p:ext uri="{BB962C8B-B14F-4D97-AF65-F5344CB8AC3E}">
        <p14:creationId xmlns:p14="http://schemas.microsoft.com/office/powerpoint/2010/main" val="217738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bc.co.uk/bitesize/articles/z4d62v4#z9tb3j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3325"/>
            <a:ext cx="9144000" cy="1415332"/>
          </a:xfrm>
        </p:spPr>
        <p:txBody>
          <a:bodyPr>
            <a:normAutofit/>
          </a:bodyPr>
          <a:lstStyle/>
          <a:p>
            <a:r>
              <a:rPr lang="en-US" dirty="0"/>
              <a:t>Eco-Schools Assembly</a:t>
            </a:r>
            <a:br>
              <a:rPr lang="en-US" dirty="0"/>
            </a:br>
            <a:r>
              <a:rPr lang="en-US" sz="2800" dirty="0"/>
              <a:t>Tuesday 26</a:t>
            </a:r>
            <a:r>
              <a:rPr lang="en-US" sz="2800" baseline="30000" dirty="0"/>
              <a:t>th</a:t>
            </a:r>
            <a:r>
              <a:rPr lang="en-US" sz="2800" dirty="0"/>
              <a:t> March 2024</a:t>
            </a:r>
            <a:endParaRPr lang="en-GB" dirty="0"/>
          </a:p>
        </p:txBody>
      </p:sp>
      <p:sp>
        <p:nvSpPr>
          <p:cNvPr id="3" name="Subtitle 2"/>
          <p:cNvSpPr>
            <a:spLocks noGrp="1"/>
          </p:cNvSpPr>
          <p:nvPr>
            <p:ph type="subTitle" idx="1"/>
          </p:nvPr>
        </p:nvSpPr>
        <p:spPr>
          <a:xfrm>
            <a:off x="1524000" y="4993418"/>
            <a:ext cx="9144000" cy="1290099"/>
          </a:xfrm>
        </p:spPr>
        <p:txBody>
          <a:bodyPr>
            <a:normAutofit/>
          </a:bodyPr>
          <a:lstStyle/>
          <a:p>
            <a:r>
              <a:rPr lang="en-US" sz="6000" dirty="0" err="1"/>
              <a:t>Microplastics</a:t>
            </a:r>
            <a:endParaRPr lang="en-GB" sz="6000" dirty="0"/>
          </a:p>
        </p:txBody>
      </p:sp>
      <p:pic>
        <p:nvPicPr>
          <p:cNvPr id="4" name="Picture 3"/>
          <p:cNvPicPr>
            <a:picLocks noChangeAspect="1"/>
          </p:cNvPicPr>
          <p:nvPr/>
        </p:nvPicPr>
        <p:blipFill>
          <a:blip r:embed="rId2"/>
          <a:stretch>
            <a:fillRect/>
          </a:stretch>
        </p:blipFill>
        <p:spPr>
          <a:xfrm>
            <a:off x="4086969" y="2339936"/>
            <a:ext cx="3739763" cy="2492202"/>
          </a:xfrm>
          <a:prstGeom prst="rect">
            <a:avLst/>
          </a:prstGeom>
        </p:spPr>
      </p:pic>
    </p:spTree>
    <p:extLst>
      <p:ext uri="{BB962C8B-B14F-4D97-AF65-F5344CB8AC3E}">
        <p14:creationId xmlns:p14="http://schemas.microsoft.com/office/powerpoint/2010/main" val="106691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3468"/>
            <a:ext cx="10515600" cy="1033669"/>
          </a:xfrm>
        </p:spPr>
        <p:txBody>
          <a:bodyPr>
            <a:noAutofit/>
          </a:bodyPr>
          <a:lstStyle/>
          <a:p>
            <a:pPr marL="0" indent="0"/>
            <a:r>
              <a:rPr lang="en-US" sz="2800" b="1" dirty="0"/>
              <a:t>Eco-Friendly, yet equally fun, alternatives to glitter!</a:t>
            </a:r>
            <a:endParaRPr lang="en-GB" sz="4000" b="1" dirty="0"/>
          </a:p>
        </p:txBody>
      </p:sp>
      <p:sp>
        <p:nvSpPr>
          <p:cNvPr id="3" name="Content Placeholder 2"/>
          <p:cNvSpPr>
            <a:spLocks noGrp="1"/>
          </p:cNvSpPr>
          <p:nvPr>
            <p:ph idx="1"/>
          </p:nvPr>
        </p:nvSpPr>
        <p:spPr>
          <a:xfrm>
            <a:off x="838200" y="1979874"/>
            <a:ext cx="8910099" cy="4729826"/>
          </a:xfrm>
        </p:spPr>
        <p:txBody>
          <a:bodyPr>
            <a:normAutofit fontScale="92500" lnSpcReduction="20000"/>
          </a:bodyPr>
          <a:lstStyle/>
          <a:p>
            <a:r>
              <a:rPr lang="en-US" dirty="0"/>
              <a:t>Any fallen leaves you find can be turned into free glitter simply by using a hole-punch.</a:t>
            </a:r>
          </a:p>
          <a:p>
            <a:r>
              <a:rPr lang="en-US" dirty="0"/>
              <a:t>You could also use a hole-punch to turn other items into glitter, such as reused </a:t>
            </a:r>
            <a:r>
              <a:rPr lang="en-US" dirty="0" err="1"/>
              <a:t>colourful</a:t>
            </a:r>
            <a:r>
              <a:rPr lang="en-US" dirty="0"/>
              <a:t> wrapping paper or cards from birthdays and Christmas.</a:t>
            </a:r>
          </a:p>
          <a:p>
            <a:r>
              <a:rPr lang="en-US" dirty="0"/>
              <a:t>Create a glitter garden at school, plant the most vibrant flowers you can and regularly (and carefully) pick a few petals off when required, cut into tiny pieces and you will have natural glitter! </a:t>
            </a:r>
          </a:p>
          <a:p>
            <a:r>
              <a:rPr lang="en-US" dirty="0"/>
              <a:t>Lentils are small, cheap and available in brown, yellow, green, red and black varieties: great for arts and crafts!</a:t>
            </a:r>
          </a:p>
          <a:p>
            <a:r>
              <a:rPr lang="en-US" dirty="0"/>
              <a:t>You can make salt glitter and sugar glitter. Miss Shepherd and Miss </a:t>
            </a:r>
            <a:r>
              <a:rPr lang="en-US" dirty="0" err="1"/>
              <a:t>Hargood</a:t>
            </a:r>
            <a:r>
              <a:rPr lang="en-US" dirty="0"/>
              <a:t> have the recipes if you want to give it a try </a:t>
            </a:r>
            <a:r>
              <a:rPr lang="en-US" dirty="0">
                <a:sym typeface="Wingdings" panose="05000000000000000000" pitchFamily="2" charset="2"/>
              </a:rPr>
              <a:t></a:t>
            </a:r>
          </a:p>
          <a:p>
            <a:r>
              <a:rPr lang="en-US" dirty="0"/>
              <a:t>Visit the baking isle of your local shop to find many alternatives to glitter that are usually used to decorate cakes.</a:t>
            </a:r>
            <a:endParaRPr lang="en-GB" dirty="0"/>
          </a:p>
        </p:txBody>
      </p:sp>
      <p:pic>
        <p:nvPicPr>
          <p:cNvPr id="4" name="Picture 3"/>
          <p:cNvPicPr>
            <a:picLocks noChangeAspect="1"/>
          </p:cNvPicPr>
          <p:nvPr/>
        </p:nvPicPr>
        <p:blipFill>
          <a:blip r:embed="rId2"/>
          <a:stretch>
            <a:fillRect/>
          </a:stretch>
        </p:blipFill>
        <p:spPr>
          <a:xfrm>
            <a:off x="9683901" y="162877"/>
            <a:ext cx="2143125" cy="2143125"/>
          </a:xfrm>
          <a:prstGeom prst="rect">
            <a:avLst/>
          </a:prstGeom>
        </p:spPr>
      </p:pic>
      <p:pic>
        <p:nvPicPr>
          <p:cNvPr id="5" name="Picture 4"/>
          <p:cNvPicPr>
            <a:picLocks noChangeAspect="1"/>
          </p:cNvPicPr>
          <p:nvPr/>
        </p:nvPicPr>
        <p:blipFill>
          <a:blip r:embed="rId3"/>
          <a:stretch>
            <a:fillRect/>
          </a:stretch>
        </p:blipFill>
        <p:spPr>
          <a:xfrm>
            <a:off x="9811909" y="4425149"/>
            <a:ext cx="2143125" cy="2143125"/>
          </a:xfrm>
          <a:prstGeom prst="rect">
            <a:avLst/>
          </a:prstGeom>
        </p:spPr>
      </p:pic>
      <p:pic>
        <p:nvPicPr>
          <p:cNvPr id="6" name="Picture 5"/>
          <p:cNvPicPr>
            <a:picLocks noChangeAspect="1"/>
          </p:cNvPicPr>
          <p:nvPr/>
        </p:nvPicPr>
        <p:blipFill>
          <a:blip r:embed="rId4"/>
          <a:stretch>
            <a:fillRect/>
          </a:stretch>
        </p:blipFill>
        <p:spPr>
          <a:xfrm>
            <a:off x="9811909" y="2556593"/>
            <a:ext cx="2054459" cy="1367149"/>
          </a:xfrm>
          <a:prstGeom prst="rect">
            <a:avLst/>
          </a:prstGeom>
        </p:spPr>
      </p:pic>
    </p:spTree>
    <p:extLst>
      <p:ext uri="{BB962C8B-B14F-4D97-AF65-F5344CB8AC3E}">
        <p14:creationId xmlns:p14="http://schemas.microsoft.com/office/powerpoint/2010/main" val="299140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138D-2A0F-416E-92AB-246665F925B6}"/>
              </a:ext>
            </a:extLst>
          </p:cNvPr>
          <p:cNvSpPr>
            <a:spLocks noGrp="1"/>
          </p:cNvSpPr>
          <p:nvPr>
            <p:ph type="title"/>
          </p:nvPr>
        </p:nvSpPr>
        <p:spPr/>
        <p:txBody>
          <a:bodyPr/>
          <a:lstStyle/>
          <a:p>
            <a:r>
              <a:rPr lang="en-GB" dirty="0"/>
              <a:t>Glitter ban</a:t>
            </a:r>
          </a:p>
        </p:txBody>
      </p:sp>
      <p:sp>
        <p:nvSpPr>
          <p:cNvPr id="3" name="Content Placeholder 2">
            <a:extLst>
              <a:ext uri="{FF2B5EF4-FFF2-40B4-BE49-F238E27FC236}">
                <a16:creationId xmlns:a16="http://schemas.microsoft.com/office/drawing/2014/main" id="{32CFEC86-5785-4078-B624-49215D79FDFB}"/>
              </a:ext>
            </a:extLst>
          </p:cNvPr>
          <p:cNvSpPr>
            <a:spLocks noGrp="1"/>
          </p:cNvSpPr>
          <p:nvPr>
            <p:ph idx="1"/>
          </p:nvPr>
        </p:nvSpPr>
        <p:spPr>
          <a:xfrm>
            <a:off x="838200" y="1825625"/>
            <a:ext cx="10515600" cy="917575"/>
          </a:xfrm>
        </p:spPr>
        <p:txBody>
          <a:bodyPr/>
          <a:lstStyle/>
          <a:p>
            <a:r>
              <a:rPr lang="en-GB" dirty="0"/>
              <a:t>This year the eco-committee have chosen to ban glitter in school. We hope that you will help us with our campaign!</a:t>
            </a:r>
          </a:p>
        </p:txBody>
      </p:sp>
      <p:pic>
        <p:nvPicPr>
          <p:cNvPr id="4" name="Picture 3">
            <a:extLst>
              <a:ext uri="{FF2B5EF4-FFF2-40B4-BE49-F238E27FC236}">
                <a16:creationId xmlns:a16="http://schemas.microsoft.com/office/drawing/2014/main" id="{67812912-F84A-47E9-A015-20607914F4F9}"/>
              </a:ext>
            </a:extLst>
          </p:cNvPr>
          <p:cNvPicPr>
            <a:picLocks noChangeAspect="1"/>
          </p:cNvPicPr>
          <p:nvPr/>
        </p:nvPicPr>
        <p:blipFill>
          <a:blip r:embed="rId2"/>
          <a:stretch>
            <a:fillRect/>
          </a:stretch>
        </p:blipFill>
        <p:spPr>
          <a:xfrm>
            <a:off x="3304613" y="3142130"/>
            <a:ext cx="5023597" cy="2813214"/>
          </a:xfrm>
          <a:prstGeom prst="rect">
            <a:avLst/>
          </a:prstGeom>
        </p:spPr>
      </p:pic>
    </p:spTree>
    <p:extLst>
      <p:ext uri="{BB962C8B-B14F-4D97-AF65-F5344CB8AC3E}">
        <p14:creationId xmlns:p14="http://schemas.microsoft.com/office/powerpoint/2010/main" val="423471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3941-8E8F-49AF-9FB4-7F5464E4F66C}"/>
              </a:ext>
            </a:extLst>
          </p:cNvPr>
          <p:cNvSpPr>
            <a:spLocks noGrp="1"/>
          </p:cNvSpPr>
          <p:nvPr>
            <p:ph type="title"/>
          </p:nvPr>
        </p:nvSpPr>
        <p:spPr/>
        <p:txBody>
          <a:bodyPr/>
          <a:lstStyle/>
          <a:p>
            <a:r>
              <a:rPr lang="en-GB" dirty="0"/>
              <a:t>What could you be doing to help outside of school?</a:t>
            </a:r>
          </a:p>
        </p:txBody>
      </p:sp>
      <p:sp>
        <p:nvSpPr>
          <p:cNvPr id="3" name="Content Placeholder 2">
            <a:extLst>
              <a:ext uri="{FF2B5EF4-FFF2-40B4-BE49-F238E27FC236}">
                <a16:creationId xmlns:a16="http://schemas.microsoft.com/office/drawing/2014/main" id="{6E7725FE-0DA7-43E3-9AC4-C8561534AEA3}"/>
              </a:ext>
            </a:extLst>
          </p:cNvPr>
          <p:cNvSpPr>
            <a:spLocks noGrp="1"/>
          </p:cNvSpPr>
          <p:nvPr>
            <p:ph idx="1"/>
          </p:nvPr>
        </p:nvSpPr>
        <p:spPr>
          <a:xfrm>
            <a:off x="1680882" y="1760494"/>
            <a:ext cx="10515600" cy="998257"/>
          </a:xfrm>
        </p:spPr>
        <p:txBody>
          <a:bodyPr/>
          <a:lstStyle/>
          <a:p>
            <a:pPr marL="0" indent="0">
              <a:buNone/>
            </a:pPr>
            <a:r>
              <a:rPr lang="en-GB" dirty="0">
                <a:hlinkClick r:id="rId2"/>
              </a:rPr>
              <a:t>https://www.bbc.co.uk/bitesize/articles/z4d62v4#z9tb3j6</a:t>
            </a:r>
            <a:endParaRPr lang="en-GB" dirty="0"/>
          </a:p>
          <a:p>
            <a:endParaRPr lang="en-GB" dirty="0"/>
          </a:p>
        </p:txBody>
      </p:sp>
      <p:pic>
        <p:nvPicPr>
          <p:cNvPr id="4" name="Picture 3">
            <a:extLst>
              <a:ext uri="{FF2B5EF4-FFF2-40B4-BE49-F238E27FC236}">
                <a16:creationId xmlns:a16="http://schemas.microsoft.com/office/drawing/2014/main" id="{E73CFF69-87D3-4617-BDC9-40D8D5583BC9}"/>
              </a:ext>
            </a:extLst>
          </p:cNvPr>
          <p:cNvPicPr>
            <a:picLocks noChangeAspect="1"/>
          </p:cNvPicPr>
          <p:nvPr/>
        </p:nvPicPr>
        <p:blipFill>
          <a:blip r:embed="rId3"/>
          <a:stretch>
            <a:fillRect/>
          </a:stretch>
        </p:blipFill>
        <p:spPr>
          <a:xfrm>
            <a:off x="1897694" y="2758751"/>
            <a:ext cx="8253175" cy="3734124"/>
          </a:xfrm>
          <a:prstGeom prst="rect">
            <a:avLst/>
          </a:prstGeom>
        </p:spPr>
      </p:pic>
    </p:spTree>
    <p:extLst>
      <p:ext uri="{BB962C8B-B14F-4D97-AF65-F5344CB8AC3E}">
        <p14:creationId xmlns:p14="http://schemas.microsoft.com/office/powerpoint/2010/main" val="303106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err="1"/>
              <a:t>microplastics</a:t>
            </a:r>
            <a:r>
              <a:rPr lang="en-US" dirty="0"/>
              <a:t>?</a:t>
            </a:r>
            <a:endParaRPr lang="en-GB" dirty="0"/>
          </a:p>
        </p:txBody>
      </p:sp>
      <p:sp>
        <p:nvSpPr>
          <p:cNvPr id="3" name="Content Placeholder 2"/>
          <p:cNvSpPr>
            <a:spLocks noGrp="1"/>
          </p:cNvSpPr>
          <p:nvPr>
            <p:ph idx="1"/>
          </p:nvPr>
        </p:nvSpPr>
        <p:spPr>
          <a:xfrm>
            <a:off x="838200" y="1825625"/>
            <a:ext cx="10515600" cy="766500"/>
          </a:xfrm>
        </p:spPr>
        <p:txBody>
          <a:bodyPr/>
          <a:lstStyle/>
          <a:p>
            <a:pPr marL="0" indent="0">
              <a:buNone/>
            </a:pPr>
            <a:r>
              <a:rPr lang="en-US" dirty="0"/>
              <a:t>Extremely small pieces of plastic debris in the environment.</a:t>
            </a:r>
            <a:endParaRPr lang="en-GB" dirty="0"/>
          </a:p>
        </p:txBody>
      </p:sp>
      <p:pic>
        <p:nvPicPr>
          <p:cNvPr id="4" name="Picture 3"/>
          <p:cNvPicPr>
            <a:picLocks noChangeAspect="1"/>
          </p:cNvPicPr>
          <p:nvPr/>
        </p:nvPicPr>
        <p:blipFill>
          <a:blip r:embed="rId2"/>
          <a:stretch>
            <a:fillRect/>
          </a:stretch>
        </p:blipFill>
        <p:spPr>
          <a:xfrm>
            <a:off x="2496709" y="2727062"/>
            <a:ext cx="6673131" cy="3753637"/>
          </a:xfrm>
          <a:prstGeom prst="rect">
            <a:avLst/>
          </a:prstGeom>
        </p:spPr>
      </p:pic>
    </p:spTree>
    <p:extLst>
      <p:ext uri="{BB962C8B-B14F-4D97-AF65-F5344CB8AC3E}">
        <p14:creationId xmlns:p14="http://schemas.microsoft.com/office/powerpoint/2010/main" val="200565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a:t>
            </a:r>
            <a:r>
              <a:rPr lang="en-US" dirty="0" err="1"/>
              <a:t>microplastics</a:t>
            </a:r>
            <a:r>
              <a:rPr lang="en-US" dirty="0"/>
              <a:t> come from?</a:t>
            </a:r>
            <a:endParaRPr lang="en-GB" dirty="0"/>
          </a:p>
        </p:txBody>
      </p:sp>
      <p:sp>
        <p:nvSpPr>
          <p:cNvPr id="3" name="Content Placeholder 2"/>
          <p:cNvSpPr>
            <a:spLocks noGrp="1"/>
          </p:cNvSpPr>
          <p:nvPr>
            <p:ph idx="1"/>
          </p:nvPr>
        </p:nvSpPr>
        <p:spPr>
          <a:xfrm>
            <a:off x="838200" y="1825625"/>
            <a:ext cx="10515600" cy="997088"/>
          </a:xfrm>
        </p:spPr>
        <p:txBody>
          <a:bodyPr/>
          <a:lstStyle/>
          <a:p>
            <a:pPr marL="0" indent="0">
              <a:buNone/>
            </a:pPr>
            <a:r>
              <a:rPr lang="en-US" dirty="0"/>
              <a:t>They come from larger plastic items that break down into smaller pieces over time.</a:t>
            </a:r>
            <a:endParaRPr lang="en-GB" dirty="0"/>
          </a:p>
        </p:txBody>
      </p:sp>
      <p:pic>
        <p:nvPicPr>
          <p:cNvPr id="4" name="Picture 3"/>
          <p:cNvPicPr>
            <a:picLocks noChangeAspect="1"/>
          </p:cNvPicPr>
          <p:nvPr/>
        </p:nvPicPr>
        <p:blipFill>
          <a:blip r:embed="rId2"/>
          <a:stretch>
            <a:fillRect/>
          </a:stretch>
        </p:blipFill>
        <p:spPr>
          <a:xfrm>
            <a:off x="5634032" y="3112093"/>
            <a:ext cx="2355243" cy="3539300"/>
          </a:xfrm>
          <a:prstGeom prst="rect">
            <a:avLst/>
          </a:prstGeom>
        </p:spPr>
      </p:pic>
      <p:pic>
        <p:nvPicPr>
          <p:cNvPr id="5" name="Picture 4"/>
          <p:cNvPicPr>
            <a:picLocks noChangeAspect="1"/>
          </p:cNvPicPr>
          <p:nvPr/>
        </p:nvPicPr>
        <p:blipFill>
          <a:blip r:embed="rId3"/>
          <a:stretch>
            <a:fillRect/>
          </a:stretch>
        </p:blipFill>
        <p:spPr>
          <a:xfrm>
            <a:off x="7729619" y="2634466"/>
            <a:ext cx="3711976" cy="2334741"/>
          </a:xfrm>
          <a:prstGeom prst="rect">
            <a:avLst/>
          </a:prstGeom>
        </p:spPr>
      </p:pic>
      <p:pic>
        <p:nvPicPr>
          <p:cNvPr id="6" name="Picture 5"/>
          <p:cNvPicPr>
            <a:picLocks noChangeAspect="1"/>
          </p:cNvPicPr>
          <p:nvPr/>
        </p:nvPicPr>
        <p:blipFill>
          <a:blip r:embed="rId4"/>
          <a:stretch>
            <a:fillRect/>
          </a:stretch>
        </p:blipFill>
        <p:spPr>
          <a:xfrm>
            <a:off x="750405" y="2634466"/>
            <a:ext cx="4023114" cy="2011557"/>
          </a:xfrm>
          <a:prstGeom prst="rect">
            <a:avLst/>
          </a:prstGeom>
        </p:spPr>
      </p:pic>
      <p:pic>
        <p:nvPicPr>
          <p:cNvPr id="7" name="Picture 6"/>
          <p:cNvPicPr>
            <a:picLocks noChangeAspect="1"/>
          </p:cNvPicPr>
          <p:nvPr/>
        </p:nvPicPr>
        <p:blipFill>
          <a:blip r:embed="rId5"/>
          <a:stretch>
            <a:fillRect/>
          </a:stretch>
        </p:blipFill>
        <p:spPr>
          <a:xfrm>
            <a:off x="2017808" y="4337278"/>
            <a:ext cx="3794595" cy="2235172"/>
          </a:xfrm>
          <a:prstGeom prst="rect">
            <a:avLst/>
          </a:prstGeom>
        </p:spPr>
      </p:pic>
    </p:spTree>
    <p:extLst>
      <p:ext uri="{BB962C8B-B14F-4D97-AF65-F5344CB8AC3E}">
        <p14:creationId xmlns:p14="http://schemas.microsoft.com/office/powerpoint/2010/main" val="17143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 these items also contain </a:t>
            </a:r>
            <a:r>
              <a:rPr lang="en-US" dirty="0" err="1"/>
              <a:t>microplastics</a:t>
            </a:r>
            <a:r>
              <a:rPr lang="en-US" dirty="0"/>
              <a:t>?</a:t>
            </a:r>
            <a:endParaRPr lang="en-GB" dirty="0"/>
          </a:p>
        </p:txBody>
      </p:sp>
      <p:pic>
        <p:nvPicPr>
          <p:cNvPr id="4" name="Picture 3"/>
          <p:cNvPicPr>
            <a:picLocks noChangeAspect="1"/>
          </p:cNvPicPr>
          <p:nvPr/>
        </p:nvPicPr>
        <p:blipFill>
          <a:blip r:embed="rId2"/>
          <a:stretch>
            <a:fillRect/>
          </a:stretch>
        </p:blipFill>
        <p:spPr>
          <a:xfrm>
            <a:off x="293824" y="2518140"/>
            <a:ext cx="4138539" cy="2754010"/>
          </a:xfrm>
          <a:prstGeom prst="rect">
            <a:avLst/>
          </a:prstGeom>
        </p:spPr>
      </p:pic>
      <p:pic>
        <p:nvPicPr>
          <p:cNvPr id="5" name="Picture 4"/>
          <p:cNvPicPr>
            <a:picLocks noChangeAspect="1"/>
          </p:cNvPicPr>
          <p:nvPr/>
        </p:nvPicPr>
        <p:blipFill>
          <a:blip r:embed="rId3"/>
          <a:stretch>
            <a:fillRect/>
          </a:stretch>
        </p:blipFill>
        <p:spPr>
          <a:xfrm>
            <a:off x="4563882" y="1690688"/>
            <a:ext cx="3618009" cy="2026085"/>
          </a:xfrm>
          <a:prstGeom prst="rect">
            <a:avLst/>
          </a:prstGeom>
        </p:spPr>
      </p:pic>
      <p:pic>
        <p:nvPicPr>
          <p:cNvPr id="6" name="Picture 5"/>
          <p:cNvPicPr>
            <a:picLocks noChangeAspect="1"/>
          </p:cNvPicPr>
          <p:nvPr/>
        </p:nvPicPr>
        <p:blipFill>
          <a:blip r:embed="rId4"/>
          <a:stretch>
            <a:fillRect/>
          </a:stretch>
        </p:blipFill>
        <p:spPr>
          <a:xfrm>
            <a:off x="8103975" y="2137416"/>
            <a:ext cx="3944612" cy="2458438"/>
          </a:xfrm>
          <a:prstGeom prst="rect">
            <a:avLst/>
          </a:prstGeom>
        </p:spPr>
      </p:pic>
      <p:pic>
        <p:nvPicPr>
          <p:cNvPr id="7" name="Picture 6"/>
          <p:cNvPicPr>
            <a:picLocks noChangeAspect="1"/>
          </p:cNvPicPr>
          <p:nvPr/>
        </p:nvPicPr>
        <p:blipFill>
          <a:blip r:embed="rId5"/>
          <a:stretch>
            <a:fillRect/>
          </a:stretch>
        </p:blipFill>
        <p:spPr>
          <a:xfrm>
            <a:off x="5213569" y="4163501"/>
            <a:ext cx="4081506" cy="2285644"/>
          </a:xfrm>
          <a:prstGeom prst="rect">
            <a:avLst/>
          </a:prstGeom>
        </p:spPr>
      </p:pic>
    </p:spTree>
    <p:extLst>
      <p:ext uri="{BB962C8B-B14F-4D97-AF65-F5344CB8AC3E}">
        <p14:creationId xmlns:p14="http://schemas.microsoft.com/office/powerpoint/2010/main" val="77850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Plastic ban</a:t>
            </a:r>
            <a:endParaRPr lang="en-GB" dirty="0"/>
          </a:p>
        </p:txBody>
      </p:sp>
      <p:sp>
        <p:nvSpPr>
          <p:cNvPr id="3" name="Content Placeholder 2"/>
          <p:cNvSpPr>
            <a:spLocks noGrp="1"/>
          </p:cNvSpPr>
          <p:nvPr>
            <p:ph idx="1"/>
          </p:nvPr>
        </p:nvSpPr>
        <p:spPr>
          <a:xfrm>
            <a:off x="838200" y="1825625"/>
            <a:ext cx="10515600" cy="1283335"/>
          </a:xfrm>
        </p:spPr>
        <p:txBody>
          <a:bodyPr/>
          <a:lstStyle/>
          <a:p>
            <a:r>
              <a:rPr lang="en-US" dirty="0"/>
              <a:t>What were the three single use plastic items that the eco-committee banned last year?</a:t>
            </a:r>
            <a:endParaRPr lang="en-GB" dirty="0"/>
          </a:p>
        </p:txBody>
      </p:sp>
      <p:pic>
        <p:nvPicPr>
          <p:cNvPr id="4" name="Picture 3"/>
          <p:cNvPicPr>
            <a:picLocks noChangeAspect="1"/>
          </p:cNvPicPr>
          <p:nvPr/>
        </p:nvPicPr>
        <p:blipFill>
          <a:blip r:embed="rId2"/>
          <a:stretch>
            <a:fillRect/>
          </a:stretch>
        </p:blipFill>
        <p:spPr>
          <a:xfrm>
            <a:off x="1605831" y="3243897"/>
            <a:ext cx="3903097" cy="2509134"/>
          </a:xfrm>
          <a:prstGeom prst="rect">
            <a:avLst/>
          </a:prstGeom>
        </p:spPr>
      </p:pic>
      <p:pic>
        <p:nvPicPr>
          <p:cNvPr id="5" name="Picture 4"/>
          <p:cNvPicPr>
            <a:picLocks noChangeAspect="1"/>
          </p:cNvPicPr>
          <p:nvPr/>
        </p:nvPicPr>
        <p:blipFill>
          <a:blip r:embed="rId3"/>
          <a:stretch>
            <a:fillRect/>
          </a:stretch>
        </p:blipFill>
        <p:spPr>
          <a:xfrm>
            <a:off x="7122090" y="3243897"/>
            <a:ext cx="2904282" cy="2597923"/>
          </a:xfrm>
          <a:prstGeom prst="rect">
            <a:avLst/>
          </a:prstGeom>
        </p:spPr>
      </p:pic>
    </p:spTree>
    <p:extLst>
      <p:ext uri="{BB962C8B-B14F-4D97-AF65-F5344CB8AC3E}">
        <p14:creationId xmlns:p14="http://schemas.microsoft.com/office/powerpoint/2010/main" val="160623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219D28-5B2D-4D9D-ABBF-7EF511F5E248}"/>
              </a:ext>
            </a:extLst>
          </p:cNvPr>
          <p:cNvPicPr>
            <a:picLocks noChangeAspect="1"/>
          </p:cNvPicPr>
          <p:nvPr/>
        </p:nvPicPr>
        <p:blipFill>
          <a:blip r:embed="rId2"/>
          <a:stretch>
            <a:fillRect/>
          </a:stretch>
        </p:blipFill>
        <p:spPr>
          <a:xfrm>
            <a:off x="4661646" y="26895"/>
            <a:ext cx="3584049" cy="3584049"/>
          </a:xfrm>
          <a:prstGeom prst="rect">
            <a:avLst/>
          </a:prstGeom>
        </p:spPr>
      </p:pic>
      <p:pic>
        <p:nvPicPr>
          <p:cNvPr id="10" name="Picture 9">
            <a:extLst>
              <a:ext uri="{FF2B5EF4-FFF2-40B4-BE49-F238E27FC236}">
                <a16:creationId xmlns:a16="http://schemas.microsoft.com/office/drawing/2014/main" id="{E4D8E773-700B-46CD-9566-A1B9E772136E}"/>
              </a:ext>
            </a:extLst>
          </p:cNvPr>
          <p:cNvPicPr>
            <a:picLocks noChangeAspect="1"/>
          </p:cNvPicPr>
          <p:nvPr/>
        </p:nvPicPr>
        <p:blipFill>
          <a:blip r:embed="rId3"/>
          <a:stretch>
            <a:fillRect/>
          </a:stretch>
        </p:blipFill>
        <p:spPr>
          <a:xfrm>
            <a:off x="6614121" y="3769659"/>
            <a:ext cx="4735198" cy="2887316"/>
          </a:xfrm>
          <a:prstGeom prst="rect">
            <a:avLst/>
          </a:prstGeom>
        </p:spPr>
      </p:pic>
      <p:pic>
        <p:nvPicPr>
          <p:cNvPr id="11" name="Picture 10">
            <a:extLst>
              <a:ext uri="{FF2B5EF4-FFF2-40B4-BE49-F238E27FC236}">
                <a16:creationId xmlns:a16="http://schemas.microsoft.com/office/drawing/2014/main" id="{781F2060-D585-4998-B0B2-A3E771F19FE4}"/>
              </a:ext>
            </a:extLst>
          </p:cNvPr>
          <p:cNvPicPr>
            <a:picLocks noChangeAspect="1"/>
          </p:cNvPicPr>
          <p:nvPr/>
        </p:nvPicPr>
        <p:blipFill>
          <a:blip r:embed="rId4"/>
          <a:stretch>
            <a:fillRect/>
          </a:stretch>
        </p:blipFill>
        <p:spPr>
          <a:xfrm>
            <a:off x="548527" y="901093"/>
            <a:ext cx="3457285" cy="5055814"/>
          </a:xfrm>
          <a:prstGeom prst="rect">
            <a:avLst/>
          </a:prstGeom>
        </p:spPr>
      </p:pic>
    </p:spTree>
    <p:extLst>
      <p:ext uri="{BB962C8B-B14F-4D97-AF65-F5344CB8AC3E}">
        <p14:creationId xmlns:p14="http://schemas.microsoft.com/office/powerpoint/2010/main" val="131290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Glitter</a:t>
            </a:r>
            <a:endParaRPr lang="en-GB" dirty="0"/>
          </a:p>
        </p:txBody>
      </p:sp>
      <p:sp>
        <p:nvSpPr>
          <p:cNvPr id="3" name="Content Placeholder 2"/>
          <p:cNvSpPr>
            <a:spLocks noGrp="1"/>
          </p:cNvSpPr>
          <p:nvPr>
            <p:ph idx="1"/>
          </p:nvPr>
        </p:nvSpPr>
        <p:spPr>
          <a:xfrm>
            <a:off x="838200" y="1825625"/>
            <a:ext cx="10515600" cy="1617290"/>
          </a:xfrm>
        </p:spPr>
        <p:txBody>
          <a:bodyPr>
            <a:normAutofit lnSpcReduction="10000"/>
          </a:bodyPr>
          <a:lstStyle/>
          <a:p>
            <a:pPr marL="0" indent="0">
              <a:buNone/>
            </a:pPr>
            <a:r>
              <a:rPr lang="en-US" dirty="0"/>
              <a:t>Glitter has been an important and fun part of school life for many years. However, what many people don’t </a:t>
            </a:r>
            <a:r>
              <a:rPr lang="en-US" dirty="0" err="1"/>
              <a:t>realise</a:t>
            </a:r>
            <a:r>
              <a:rPr lang="en-US" dirty="0"/>
              <a:t> is that whilst glitter looks great, it’s actually a </a:t>
            </a:r>
            <a:r>
              <a:rPr lang="en-US" dirty="0" err="1"/>
              <a:t>microplastic</a:t>
            </a:r>
            <a:r>
              <a:rPr lang="en-US" dirty="0"/>
              <a:t> that can cause damage to our wildlife and environment.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705307" y="3613813"/>
            <a:ext cx="4258503" cy="2839002"/>
          </a:xfrm>
          <a:prstGeom prst="rect">
            <a:avLst/>
          </a:prstGeom>
        </p:spPr>
      </p:pic>
    </p:spTree>
    <p:extLst>
      <p:ext uri="{BB962C8B-B14F-4D97-AF65-F5344CB8AC3E}">
        <p14:creationId xmlns:p14="http://schemas.microsoft.com/office/powerpoint/2010/main" val="225291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222" y="898496"/>
            <a:ext cx="10515600" cy="2170707"/>
          </a:xfrm>
        </p:spPr>
        <p:txBody>
          <a:bodyPr>
            <a:normAutofit lnSpcReduction="10000"/>
          </a:bodyPr>
          <a:lstStyle/>
          <a:p>
            <a:pPr marL="0" indent="0">
              <a:buNone/>
            </a:pPr>
            <a:r>
              <a:rPr lang="en-US" dirty="0"/>
              <a:t>Glitter and other </a:t>
            </a:r>
            <a:r>
              <a:rPr lang="en-US" dirty="0" err="1"/>
              <a:t>microplastics</a:t>
            </a:r>
            <a:r>
              <a:rPr lang="en-US" dirty="0"/>
              <a:t> are particularly hazardous to our ocean life. We use glitter and other </a:t>
            </a:r>
            <a:r>
              <a:rPr lang="en-US" dirty="0" err="1"/>
              <a:t>microplastics</a:t>
            </a:r>
            <a:r>
              <a:rPr lang="en-US" dirty="0"/>
              <a:t> as we think they look nice. Unfortunately, when </a:t>
            </a:r>
            <a:r>
              <a:rPr lang="en-US" dirty="0" err="1"/>
              <a:t>microplastics</a:t>
            </a:r>
            <a:r>
              <a:rPr lang="en-US" dirty="0"/>
              <a:t> eventually end up in </a:t>
            </a:r>
            <a:r>
              <a:rPr lang="en-US"/>
              <a:t>our oceans, </a:t>
            </a:r>
            <a:r>
              <a:rPr lang="en-US" dirty="0"/>
              <a:t>marine animals also find them rather appealing. Their size makes them an attractive (but very dangerous) food item. </a:t>
            </a:r>
            <a:br>
              <a:rPr lang="en-US" dirty="0"/>
            </a:br>
            <a:endParaRPr lang="en-GB" dirty="0"/>
          </a:p>
        </p:txBody>
      </p:sp>
      <p:pic>
        <p:nvPicPr>
          <p:cNvPr id="4" name="Picture 3"/>
          <p:cNvPicPr>
            <a:picLocks noChangeAspect="1"/>
          </p:cNvPicPr>
          <p:nvPr/>
        </p:nvPicPr>
        <p:blipFill>
          <a:blip r:embed="rId2"/>
          <a:stretch>
            <a:fillRect/>
          </a:stretch>
        </p:blipFill>
        <p:spPr>
          <a:xfrm>
            <a:off x="3121300" y="2982069"/>
            <a:ext cx="4949273" cy="3323599"/>
          </a:xfrm>
          <a:prstGeom prst="rect">
            <a:avLst/>
          </a:prstGeom>
        </p:spPr>
      </p:pic>
    </p:spTree>
    <p:extLst>
      <p:ext uri="{BB962C8B-B14F-4D97-AF65-F5344CB8AC3E}">
        <p14:creationId xmlns:p14="http://schemas.microsoft.com/office/powerpoint/2010/main" val="346397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7514"/>
            <a:ext cx="10515600" cy="1505971"/>
          </a:xfrm>
        </p:spPr>
        <p:txBody>
          <a:bodyPr/>
          <a:lstStyle/>
          <a:p>
            <a:pPr marL="0" indent="0">
              <a:buNone/>
            </a:pPr>
            <a:r>
              <a:rPr lang="en-US" dirty="0"/>
              <a:t>Marine animals as tiny as plankton and as big as whales have been found to eat plastics, often with fatal consequences. Research has also reported that plastic has been found in a third of UK–caught fish. </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3180149" y="2406387"/>
            <a:ext cx="5351601" cy="3561247"/>
          </a:xfrm>
          <a:prstGeom prst="rect">
            <a:avLst/>
          </a:prstGeom>
        </p:spPr>
      </p:pic>
    </p:spTree>
    <p:extLst>
      <p:ext uri="{BB962C8B-B14F-4D97-AF65-F5344CB8AC3E}">
        <p14:creationId xmlns:p14="http://schemas.microsoft.com/office/powerpoint/2010/main" val="2242151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1739804BE971498B1AA99E4943B1E7" ma:contentTypeVersion="18" ma:contentTypeDescription="Create a new document." ma:contentTypeScope="" ma:versionID="5a90cb2402d67e30744aa30c15746838">
  <xsd:schema xmlns:xsd="http://www.w3.org/2001/XMLSchema" xmlns:xs="http://www.w3.org/2001/XMLSchema" xmlns:p="http://schemas.microsoft.com/office/2006/metadata/properties" xmlns:ns2="6414ea56-2cfe-4e6b-991b-114b79135ef7" xmlns:ns3="91c4f669-7cb7-41ce-9f8f-0c4d7699c1fd" targetNamespace="http://schemas.microsoft.com/office/2006/metadata/properties" ma:root="true" ma:fieldsID="7ad2830d0df98f3a46b7f63fc69d065e" ns2:_="" ns3:_="">
    <xsd:import namespace="6414ea56-2cfe-4e6b-991b-114b79135ef7"/>
    <xsd:import namespace="91c4f669-7cb7-41ce-9f8f-0c4d7699c1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4ea56-2cfe-4e6b-991b-114b79135e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fc2817d-4b99-4719-a554-bbc2140c4f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c4f669-7cb7-41ce-9f8f-0c4d7699c1f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32b3263-0aac-4c43-bd35-92ef4fea61df}" ma:internalName="TaxCatchAll" ma:showField="CatchAllData" ma:web="91c4f669-7cb7-41ce-9f8f-0c4d7699c1fd">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14ea56-2cfe-4e6b-991b-114b79135ef7">
      <Terms xmlns="http://schemas.microsoft.com/office/infopath/2007/PartnerControls"/>
    </lcf76f155ced4ddcb4097134ff3c332f>
    <TaxCatchAll xmlns="91c4f669-7cb7-41ce-9f8f-0c4d7699c1fd" xsi:nil="true"/>
    <SharedWithUsers xmlns="91c4f669-7cb7-41ce-9f8f-0c4d7699c1fd">
      <UserInfo>
        <DisplayName>Lynda Shepherd</DisplayName>
        <AccountId>9</AccountId>
        <AccountType/>
      </UserInfo>
      <UserInfo>
        <DisplayName>Miss N Hargood</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334CB2-D145-44C9-A96E-B630C5ABE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14ea56-2cfe-4e6b-991b-114b79135ef7"/>
    <ds:schemaRef ds:uri="91c4f669-7cb7-41ce-9f8f-0c4d7699c1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FBE17A-CC5F-4B69-809B-3EF32E59CD50}">
  <ds:schemaRefs>
    <ds:schemaRef ds:uri="http://schemas.microsoft.com/office/2006/metadata/properties"/>
    <ds:schemaRef ds:uri="http://schemas.microsoft.com/office/2006/documentManagement/types"/>
    <ds:schemaRef ds:uri="91c4f669-7cb7-41ce-9f8f-0c4d7699c1fd"/>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6414ea56-2cfe-4e6b-991b-114b79135ef7"/>
  </ds:schemaRefs>
</ds:datastoreItem>
</file>

<file path=customXml/itemProps3.xml><?xml version="1.0" encoding="utf-8"?>
<ds:datastoreItem xmlns:ds="http://schemas.openxmlformats.org/officeDocument/2006/customXml" ds:itemID="{4B0DCE8C-8E79-4DBA-8B75-C3E5C2EBDE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TotalTime>
  <Words>431</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Eco-Schools Assembly Tuesday 26th March 2024</vt:lpstr>
      <vt:lpstr>What are microplastics?</vt:lpstr>
      <vt:lpstr>Where do microplastics come from?</vt:lpstr>
      <vt:lpstr>Did you know these items also contain microplastics?</vt:lpstr>
      <vt:lpstr>Plastic ban</vt:lpstr>
      <vt:lpstr>PowerPoint Presentation</vt:lpstr>
      <vt:lpstr>Glitter</vt:lpstr>
      <vt:lpstr>PowerPoint Presentation</vt:lpstr>
      <vt:lpstr>PowerPoint Presentation</vt:lpstr>
      <vt:lpstr>Eco-Friendly, yet equally fun, alternatives to glitter!</vt:lpstr>
      <vt:lpstr>Glitter ban</vt:lpstr>
      <vt:lpstr>What could you be doing to help outside of school?</vt:lpstr>
    </vt:vector>
  </TitlesOfParts>
  <Company>West Berkshire Council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Eco-Schools Assembly</dc:title>
  <dc:creator>Lynda Shepherd</dc:creator>
  <cp:lastModifiedBy>Lynda Shepherd</cp:lastModifiedBy>
  <cp:revision>7</cp:revision>
  <cp:lastPrinted>2024-03-25T10:00:13Z</cp:lastPrinted>
  <dcterms:created xsi:type="dcterms:W3CDTF">2023-05-12T15:09:35Z</dcterms:created>
  <dcterms:modified xsi:type="dcterms:W3CDTF">2024-03-25T10:22:04Z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0x010100401739804BE971498B1AA99E4943B1E7</vt:lpwstr>
  </property>
  <property fmtid="{D5CDD505-2E9C-101B-9397-08002B2CF9AE}" pid="3" name="MediaServiceImageTags">
    <vt:lpwstr/>
  </property>
</Properties>
</file>