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da Shepherd" userId="eb9b9ae9-0997-4098-b3db-e3c2b1ea28e1" providerId="ADAL" clId="{8101E506-43CD-462E-A732-8FD3D95368DA}"/>
    <pc:docChg chg="addSld modSld">
      <pc:chgData name="Lynda Shepherd" userId="eb9b9ae9-0997-4098-b3db-e3c2b1ea28e1" providerId="ADAL" clId="{8101E506-43CD-462E-A732-8FD3D95368DA}" dt="2024-03-08T10:10:35.866" v="100" actId="1076"/>
      <pc:docMkLst>
        <pc:docMk/>
      </pc:docMkLst>
      <pc:sldChg chg="addSp modSp add">
        <pc:chgData name="Lynda Shepherd" userId="eb9b9ae9-0997-4098-b3db-e3c2b1ea28e1" providerId="ADAL" clId="{8101E506-43CD-462E-A732-8FD3D95368DA}" dt="2024-03-08T10:10:35.866" v="100" actId="1076"/>
        <pc:sldMkLst>
          <pc:docMk/>
          <pc:sldMk cId="275838345" sldId="261"/>
        </pc:sldMkLst>
        <pc:spChg chg="mod">
          <ac:chgData name="Lynda Shepherd" userId="eb9b9ae9-0997-4098-b3db-e3c2b1ea28e1" providerId="ADAL" clId="{8101E506-43CD-462E-A732-8FD3D95368DA}" dt="2024-03-08T10:07:23.392" v="41" actId="20577"/>
          <ac:spMkLst>
            <pc:docMk/>
            <pc:sldMk cId="275838345" sldId="261"/>
            <ac:spMk id="2" creationId="{5BBC8FFA-9FF1-43D9-849B-E2C75CC7D099}"/>
          </ac:spMkLst>
        </pc:spChg>
        <pc:spChg chg="mod">
          <ac:chgData name="Lynda Shepherd" userId="eb9b9ae9-0997-4098-b3db-e3c2b1ea28e1" providerId="ADAL" clId="{8101E506-43CD-462E-A732-8FD3D95368DA}" dt="2024-03-08T10:07:35.173" v="81" actId="14100"/>
          <ac:spMkLst>
            <pc:docMk/>
            <pc:sldMk cId="275838345" sldId="261"/>
            <ac:spMk id="3" creationId="{F34872E4-306D-411C-9A40-B338A6AB64B4}"/>
          </ac:spMkLst>
        </pc:spChg>
        <pc:picChg chg="add mod">
          <ac:chgData name="Lynda Shepherd" userId="eb9b9ae9-0997-4098-b3db-e3c2b1ea28e1" providerId="ADAL" clId="{8101E506-43CD-462E-A732-8FD3D95368DA}" dt="2024-03-08T10:10:35.866" v="100" actId="1076"/>
          <ac:picMkLst>
            <pc:docMk/>
            <pc:sldMk cId="275838345" sldId="261"/>
            <ac:picMk id="4" creationId="{F5E456E3-6AB7-4FE5-8733-2C0B1AF0367C}"/>
          </ac:picMkLst>
        </pc:picChg>
        <pc:picChg chg="add mod">
          <ac:chgData name="Lynda Shepherd" userId="eb9b9ae9-0997-4098-b3db-e3c2b1ea28e1" providerId="ADAL" clId="{8101E506-43CD-462E-A732-8FD3D95368DA}" dt="2024-03-08T10:10:27.255" v="95" actId="1076"/>
          <ac:picMkLst>
            <pc:docMk/>
            <pc:sldMk cId="275838345" sldId="261"/>
            <ac:picMk id="5" creationId="{DB1DF107-A164-427E-AD8A-813C1CB8D823}"/>
          </ac:picMkLst>
        </pc:picChg>
        <pc:picChg chg="add mod">
          <ac:chgData name="Lynda Shepherd" userId="eb9b9ae9-0997-4098-b3db-e3c2b1ea28e1" providerId="ADAL" clId="{8101E506-43CD-462E-A732-8FD3D95368DA}" dt="2024-03-08T10:10:34.663" v="99" actId="1076"/>
          <ac:picMkLst>
            <pc:docMk/>
            <pc:sldMk cId="275838345" sldId="261"/>
            <ac:picMk id="6" creationId="{5FB6AF2D-5E45-4755-BEB7-C220B37CF9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A86C-30A5-470A-BF5D-C0BA388C2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2902E-2804-4155-BD98-A09B7295C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42B2C-5D9E-4D3C-A926-96B0C722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EE88-E33E-4F9A-B1E8-1C7EAFD578E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8AC79-4DD7-4BA6-8645-703653CF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9752A-CFE5-42C5-B350-89B81D11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FD7A-056A-4377-B8E6-E92543069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0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B523-DCBE-4894-9760-2FD88F8A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22B82-6E10-4ED5-B201-4316DFB3B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BC382-70B9-4FA5-AEF0-C23DC518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EE88-E33E-4F9A-B1E8-1C7EAFD578E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459C3-BAC6-4DFF-815D-2E6F5F2A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E6BA7-1AE1-4EF2-BBDD-99302A1F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FD7A-056A-4377-B8E6-E92543069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3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BDDCDC-9D1D-4D15-8D47-3D23B0C54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102A7-F356-46B6-8DC3-7F991F38B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E4DE1-AA12-4965-BCE3-AAB7A45A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EE88-E33E-4F9A-B1E8-1C7EAFD578E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CE03F-6746-4701-A1BB-32C7C124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2A3E9-3781-46F9-B040-1703EED5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FD7A-056A-4377-B8E6-E92543069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1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96C1-F980-4197-AA40-D55969F9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DAEC4-11FB-4ADB-9B4D-D3C9FEEA3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2B084-C128-46AB-A17A-A29DEF87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EE88-E33E-4F9A-B1E8-1C7EAFD578E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7CB36-FB37-4E11-962E-D71258A5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A7C28-38DF-45BE-BC46-4EA85B75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FD7A-056A-4377-B8E6-E92543069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43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D257-4A9E-4B5A-9020-48B51664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C71C0-F11D-42FF-B62C-5A52DD478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C3885-B36B-4CF9-9046-B0618FFE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EE88-E33E-4F9A-B1E8-1C7EAFD578E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01A2A-10FC-450D-8184-4FE31411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F65F2-2041-496A-8E12-51E6A8BB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FD7A-056A-4377-B8E6-E92543069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3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79E6-FB73-4BE4-8B8F-A541B012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113A1-E3F8-40C6-9A8D-E54D4280F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22D9E-BBB7-4EF1-97B3-D17719D11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E5ED7-9322-4FFA-9358-17F37242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EE88-E33E-4F9A-B1E8-1C7EAFD578E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8ADDD-9C23-4F8B-87AE-1F16F6DE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31AC3-B355-4ED1-8F07-B4D0D6B9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FD7A-056A-4377-B8E6-E92543069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46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F8DD-92AF-4D7D-8BCB-F91B51D4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7552A-A7A6-4658-BA80-E0F6C5E0C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43B68-8A4B-49DD-B933-9A84D0641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3D6F3-FCE9-4D29-9E13-AA2FA9EFC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87258-14B6-4D90-A952-A9A3CEC8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240CD-3513-4106-AF59-CF1B7803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EE88-E33E-4F9A-B1E8-1C7EAFD578E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B67E3-20AA-4732-9449-78002E06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62600-FAB6-4F93-A57B-552E9390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FD7A-056A-4377-B8E6-E92543069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81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6BDB-BCE7-4018-95F0-509C0F68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230D8-74AC-4633-BFE3-45A1B1DD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EE88-E33E-4F9A-B1E8-1C7EAFD578E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C78F6-B075-4D72-AFF4-A77548B0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08B9D-3C97-49BC-A52F-2F81818F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FD7A-056A-4377-B8E6-E92543069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0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561D8-DB70-400F-B62B-66644AFD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EE88-E33E-4F9A-B1E8-1C7EAFD578E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DDCC4-76E1-4E62-A20F-F2A89A5F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C4171-5EC0-4A93-A8F7-1795DFC4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FD7A-056A-4377-B8E6-E92543069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6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35A7-AF28-4644-98D5-524455C3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F8D29-6CBA-474B-865C-7BF983E85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F2D7F-86ED-4F31-8030-E45634E86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C7C18-FBF8-40A4-BB4D-80E2E3A4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EE88-E33E-4F9A-B1E8-1C7EAFD578E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F0EA2-0ABC-4479-A5FF-6656267D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27AD7-D842-4763-8261-219C94F7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FD7A-056A-4377-B8E6-E92543069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B40B4-CDB2-40D3-9625-AD80B17E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63D5D5-6759-4425-B6CE-AC31BF237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4E7-3C2E-4ED4-B781-A3727D596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C74F5-8E5F-4C3B-B629-689D19E5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EE88-E33E-4F9A-B1E8-1C7EAFD578E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47FE1-F5B5-41D6-A669-104AC90F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D0F63-8D26-44E0-BD31-4AAA4158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FD7A-056A-4377-B8E6-E92543069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5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79B93-3D9E-445C-B64A-7BFD3FED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A392A-4E6F-4C6F-8D96-2C71BAA17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2AEB6-8D51-4286-A403-ECFE385A7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EE88-E33E-4F9A-B1E8-1C7EAFD578E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361FF-9B22-4976-8575-8A855CA30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C2A91-94F8-4AA4-9FB8-A3FA5CEEA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8FD7A-056A-4377-B8E6-E92543069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9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app=desktop&amp;v=e1V99Xg3Vx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613D-7FBE-498E-983D-37620539D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Ocean Protectors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A8722-47E3-4346-9501-642EDFD48A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Tuesday 12</a:t>
            </a:r>
            <a:r>
              <a:rPr lang="en-GB" baseline="30000" dirty="0"/>
              <a:t>th</a:t>
            </a:r>
            <a:r>
              <a:rPr lang="en-GB" dirty="0"/>
              <a:t> March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547DE-9E19-4328-A593-04B2E64F7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34" y="514350"/>
            <a:ext cx="2105025" cy="217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BC866E-31F9-4775-A08F-C65B1CF6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763" y="514350"/>
            <a:ext cx="2187103" cy="2171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0497CD-5E14-428E-AEB9-E6011C050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097" y="4117976"/>
            <a:ext cx="3819806" cy="25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4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5992-A795-4C77-96C1-AF0A7F80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we all dressed in blue today?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76CCD-4804-4FB2-8FBF-DD4E5A38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552" y="1872502"/>
            <a:ext cx="3764896" cy="44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5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8FFA-9FF1-43D9-849B-E2C75CC7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ordered a school dinner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872E4-306D-411C-9A40-B338A6AB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38281"/>
          </a:xfrm>
        </p:spPr>
        <p:txBody>
          <a:bodyPr/>
          <a:lstStyle/>
          <a:p>
            <a:r>
              <a:rPr lang="en-GB" dirty="0"/>
              <a:t>What did you notice about the options?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456E3-6AB7-4FE5-8733-2C0B1AF03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572" y="2563906"/>
            <a:ext cx="2395539" cy="3599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1DF107-A164-427E-AD8A-813C1CB8D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76" y="3312459"/>
            <a:ext cx="3529853" cy="1832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6AF2D-5E45-4755-BEB7-C220B37CF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555" y="3305736"/>
            <a:ext cx="3529852" cy="19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3367-0687-4C24-8539-9E06007A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Marine Conservation Society?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1D9C2-9ADC-453D-A2FB-EB436871E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hlinkClick r:id="rId2"/>
              </a:rPr>
              <a:t>https://www.youtube.com/watch?app=desktop&amp;v=e1V99Xg3Vxo</a:t>
            </a:r>
            <a:endParaRPr lang="en-GB" dirty="0"/>
          </a:p>
          <a:p>
            <a:pPr marL="0" indent="0">
              <a:buNone/>
            </a:pPr>
            <a:r>
              <a:rPr lang="en-GB" sz="1200" dirty="0"/>
              <a:t>Up to 1:06</a:t>
            </a:r>
            <a:endParaRPr lang="en-GB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7EAF9-0382-412B-8E19-BEB2A8A02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12" y="3286125"/>
            <a:ext cx="5700713" cy="275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0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6EDC9-D548-44BB-B77D-C8DDC423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 we be doing to protect the oceans and marine life?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0C842-BCD2-46E2-B936-EB28189E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2424112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2B9A4-A8EA-4C5C-8E5C-B0D08153D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992" y="2424112"/>
            <a:ext cx="3061607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BB47C-CE6A-4B07-995E-4C2A9D252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024" y="2424111"/>
            <a:ext cx="2771775" cy="1781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87B0A-898C-4B56-AED7-02C10A24A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112" y="4749800"/>
            <a:ext cx="26193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7A1ACE-265A-48F3-955F-B5C02BDCA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9747" y="4778375"/>
            <a:ext cx="326070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4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3EAE-2888-4945-8FF4-FA822282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3651"/>
          </a:xfrm>
        </p:spPr>
        <p:txBody>
          <a:bodyPr>
            <a:normAutofit fontScale="90000"/>
          </a:bodyPr>
          <a:lstStyle/>
          <a:p>
            <a:r>
              <a:rPr lang="en-GB" dirty="0"/>
              <a:t>Today you are going to be doing activities in class that will teach you about the impact of single use plastic on marine life.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31BA6-7D58-4240-845E-E7A12DBBE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27" y="3065799"/>
            <a:ext cx="4208433" cy="2203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4D12DA-7944-4B80-A487-B172C4088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917" y="3065799"/>
            <a:ext cx="3369035" cy="23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26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14ea56-2cfe-4e6b-991b-114b79135ef7">
      <Terms xmlns="http://schemas.microsoft.com/office/infopath/2007/PartnerControls"/>
    </lcf76f155ced4ddcb4097134ff3c332f>
    <TaxCatchAll xmlns="91c4f669-7cb7-41ce-9f8f-0c4d7699c1f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739804BE971498B1AA99E4943B1E7" ma:contentTypeVersion="18" ma:contentTypeDescription="Create a new document." ma:contentTypeScope="" ma:versionID="5a90cb2402d67e30744aa30c15746838">
  <xsd:schema xmlns:xsd="http://www.w3.org/2001/XMLSchema" xmlns:xs="http://www.w3.org/2001/XMLSchema" xmlns:p="http://schemas.microsoft.com/office/2006/metadata/properties" xmlns:ns2="6414ea56-2cfe-4e6b-991b-114b79135ef7" xmlns:ns3="91c4f669-7cb7-41ce-9f8f-0c4d7699c1fd" targetNamespace="http://schemas.microsoft.com/office/2006/metadata/properties" ma:root="true" ma:fieldsID="7ad2830d0df98f3a46b7f63fc69d065e" ns2:_="" ns3:_="">
    <xsd:import namespace="6414ea56-2cfe-4e6b-991b-114b79135ef7"/>
    <xsd:import namespace="91c4f669-7cb7-41ce-9f8f-0c4d7699c1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4ea56-2cfe-4e6b-991b-114b79135e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fc2817d-4b99-4719-a554-bbc2140c4f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4f669-7cb7-41ce-9f8f-0c4d7699c1f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32b3263-0aac-4c43-bd35-92ef4fea61df}" ma:internalName="TaxCatchAll" ma:showField="CatchAllData" ma:web="91c4f669-7cb7-41ce-9f8f-0c4d7699c1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8679A7-A0F1-4479-81FF-27D54E2AEE39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91c4f669-7cb7-41ce-9f8f-0c4d7699c1fd"/>
    <ds:schemaRef ds:uri="6414ea56-2cfe-4e6b-991b-114b79135ef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FF405F5-C75D-4E33-A39C-67438F7515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E55695-202A-41A4-82CB-28D9F47EB7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14ea56-2cfe-4e6b-991b-114b79135ef7"/>
    <ds:schemaRef ds:uri="91c4f669-7cb7-41ce-9f8f-0c4d7699c1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97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Ocean Protectors Day</vt:lpstr>
      <vt:lpstr>Why are we all dressed in blue today?</vt:lpstr>
      <vt:lpstr>Have you ordered a school dinner today?</vt:lpstr>
      <vt:lpstr>What is the Marine Conservation Society?</vt:lpstr>
      <vt:lpstr>What could we be doing to protect the oceans and marine life?</vt:lpstr>
      <vt:lpstr>Today you are going to be doing activities in class that will teach you about the impact of single use plastic on marine life.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Protectors Day</dc:title>
  <dc:creator>Lynda Shepherd</dc:creator>
  <cp:lastModifiedBy>Lynda Shepherd</cp:lastModifiedBy>
  <cp:revision>3</cp:revision>
  <dcterms:created xsi:type="dcterms:W3CDTF">2024-03-07T11:49:21Z</dcterms:created>
  <dcterms:modified xsi:type="dcterms:W3CDTF">2024-03-08T10:10:45Z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0x010100401739804BE971498B1AA99E4943B1E7</vt:lpwstr>
  </property>
  <property fmtid="{D5CDD505-2E9C-101B-9397-08002B2CF9AE}" pid="3" name="MediaServiceImageTags">
    <vt:lpwstr/>
  </property>
</Properties>
</file>