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8" r:id="rId7"/>
    <p:sldId id="257" r:id="rId8"/>
    <p:sldId id="259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1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7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8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3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7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32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6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1B46-5ABA-4BB8-B3E1-10D4E4758F10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ADFF-9C0E-495C-AF41-CB0735ED5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3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379" y="645795"/>
            <a:ext cx="9144000" cy="131073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Christmas traditions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659" y="4150678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your family traditions at Christmas?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412" y="305801"/>
            <a:ext cx="1962150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20" y="305801"/>
            <a:ext cx="2257425" cy="2152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6" y="4876787"/>
            <a:ext cx="2144988" cy="1618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143" y="4459771"/>
            <a:ext cx="1714500" cy="215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284" y="4888467"/>
            <a:ext cx="2504330" cy="1835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053" y="2176932"/>
            <a:ext cx="1665944" cy="18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87516"/>
            <a:ext cx="6500523" cy="65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Eco-Friendly Christmas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94" y="1690688"/>
            <a:ext cx="6668659" cy="42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16" y="911666"/>
            <a:ext cx="7408214" cy="47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849753"/>
            <a:ext cx="8452726" cy="46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70" y="671553"/>
            <a:ext cx="8409497" cy="5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4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98" y="821055"/>
            <a:ext cx="8493694" cy="5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0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47" y="580072"/>
            <a:ext cx="5725023" cy="550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8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467" y="158570"/>
            <a:ext cx="5058107" cy="62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0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14ea56-2cfe-4e6b-991b-114b79135ef7">
      <Terms xmlns="http://schemas.microsoft.com/office/infopath/2007/PartnerControls"/>
    </lcf76f155ced4ddcb4097134ff3c332f>
    <TaxCatchAll xmlns="91c4f669-7cb7-41ce-9f8f-0c4d7699c1f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739804BE971498B1AA99E4943B1E7" ma:contentTypeVersion="15" ma:contentTypeDescription="Create a new document." ma:contentTypeScope="" ma:versionID="3055e772ce40ac0c955420f8a4360e81">
  <xsd:schema xmlns:xsd="http://www.w3.org/2001/XMLSchema" xmlns:xs="http://www.w3.org/2001/XMLSchema" xmlns:p="http://schemas.microsoft.com/office/2006/metadata/properties" xmlns:ns2="6414ea56-2cfe-4e6b-991b-114b79135ef7" xmlns:ns3="91c4f669-7cb7-41ce-9f8f-0c4d7699c1fd" targetNamespace="http://schemas.microsoft.com/office/2006/metadata/properties" ma:root="true" ma:fieldsID="c5a53409efffed25bc0e20faf751d736" ns2:_="" ns3:_="">
    <xsd:import namespace="6414ea56-2cfe-4e6b-991b-114b79135ef7"/>
    <xsd:import namespace="91c4f669-7cb7-41ce-9f8f-0c4d7699c1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ea56-2cfe-4e6b-991b-114b79135e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fc2817d-4b99-4719-a554-bbc2140c4f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4f669-7cb7-41ce-9f8f-0c4d7699c1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32b3263-0aac-4c43-bd35-92ef4fea61df}" ma:internalName="TaxCatchAll" ma:showField="CatchAllData" ma:web="91c4f669-7cb7-41ce-9f8f-0c4d7699c1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88EF5-B291-4D82-94F3-3FAA41C70E11}">
  <ds:schemaRefs>
    <ds:schemaRef ds:uri="http://schemas.microsoft.com/office/2006/metadata/properties"/>
    <ds:schemaRef ds:uri="http://schemas.microsoft.com/office/infopath/2007/PartnerControls"/>
    <ds:schemaRef ds:uri="6414ea56-2cfe-4e6b-991b-114b79135ef7"/>
    <ds:schemaRef ds:uri="91c4f669-7cb7-41ce-9f8f-0c4d7699c1fd"/>
  </ds:schemaRefs>
</ds:datastoreItem>
</file>

<file path=customXml/itemProps2.xml><?xml version="1.0" encoding="utf-8"?>
<ds:datastoreItem xmlns:ds="http://schemas.openxmlformats.org/officeDocument/2006/customXml" ds:itemID="{19340DBE-AA65-4DA8-BAAD-24428C798F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4B3929-C101-490B-9675-A4E70D30C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14ea56-2cfe-4e6b-991b-114b79135ef7"/>
    <ds:schemaRef ds:uri="91c4f669-7cb7-41ce-9f8f-0c4d7699c1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Christmas traditions</vt:lpstr>
      <vt:lpstr>PowerPoint Presentation</vt:lpstr>
      <vt:lpstr>Eco-Friendly Christmas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Berkshire Council (Schools)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traditions</dc:title>
  <dc:creator>Lynda Shepherd</dc:creator>
  <cp:lastModifiedBy>Lynda Shepherd</cp:lastModifiedBy>
  <cp:revision>4</cp:revision>
  <dcterms:created xsi:type="dcterms:W3CDTF">2023-11-30T09:34:33Z</dcterms:created>
  <dcterms:modified xsi:type="dcterms:W3CDTF">2023-12-04T11:50:28Z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0x010100401739804BE971498B1AA99E4943B1E7</vt:lpwstr>
  </property>
  <property fmtid="{D5CDD505-2E9C-101B-9397-08002B2CF9AE}" pid="3" name="MediaServiceImageTags">
    <vt:lpwstr/>
  </property>
</Properties>
</file>