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2" r:id="rId6"/>
    <p:sldId id="260" r:id="rId7"/>
    <p:sldId id="265" r:id="rId8"/>
    <p:sldId id="263" r:id="rId9"/>
    <p:sldId id="258" r:id="rId10"/>
    <p:sldId id="266" r:id="rId11"/>
    <p:sldId id="264" r:id="rId12"/>
    <p:sldId id="261" r:id="rId13"/>
    <p:sldId id="259" r:id="rId14"/>
    <p:sldId id="268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C Bull" userId="03f73cdb-b8fc-4dd3-903b-c3a3f8ea3dea" providerId="ADAL" clId="{D7EAED06-BD94-4A5C-9366-8395CD305B25}"/>
    <pc:docChg chg="custSel addSld delSld modSld sldOrd">
      <pc:chgData name="Mrs C Bull" userId="03f73cdb-b8fc-4dd3-903b-c3a3f8ea3dea" providerId="ADAL" clId="{D7EAED06-BD94-4A5C-9366-8395CD305B25}" dt="2025-11-21T10:06:37.203" v="208" actId="20577"/>
      <pc:docMkLst>
        <pc:docMk/>
      </pc:docMkLst>
      <pc:sldChg chg="modSp">
        <pc:chgData name="Mrs C Bull" userId="03f73cdb-b8fc-4dd3-903b-c3a3f8ea3dea" providerId="ADAL" clId="{D7EAED06-BD94-4A5C-9366-8395CD305B25}" dt="2025-11-20T21:10:06.333" v="110" actId="20577"/>
        <pc:sldMkLst>
          <pc:docMk/>
          <pc:sldMk cId="4127940170" sldId="257"/>
        </pc:sldMkLst>
        <pc:spChg chg="mod">
          <ac:chgData name="Mrs C Bull" userId="03f73cdb-b8fc-4dd3-903b-c3a3f8ea3dea" providerId="ADAL" clId="{D7EAED06-BD94-4A5C-9366-8395CD305B25}" dt="2025-11-20T21:10:06.333" v="110" actId="20577"/>
          <ac:spMkLst>
            <pc:docMk/>
            <pc:sldMk cId="4127940170" sldId="257"/>
            <ac:spMk id="2" creationId="{69E89F08-7809-4400-B4D7-30A23BB5C3ED}"/>
          </ac:spMkLst>
        </pc:spChg>
      </pc:sldChg>
      <pc:sldChg chg="modSp ord">
        <pc:chgData name="Mrs C Bull" userId="03f73cdb-b8fc-4dd3-903b-c3a3f8ea3dea" providerId="ADAL" clId="{D7EAED06-BD94-4A5C-9366-8395CD305B25}" dt="2025-11-20T21:11:26.932" v="119" actId="27636"/>
        <pc:sldMkLst>
          <pc:docMk/>
          <pc:sldMk cId="1074845085" sldId="258"/>
        </pc:sldMkLst>
        <pc:spChg chg="mod">
          <ac:chgData name="Mrs C Bull" userId="03f73cdb-b8fc-4dd3-903b-c3a3f8ea3dea" providerId="ADAL" clId="{D7EAED06-BD94-4A5C-9366-8395CD305B25}" dt="2025-11-20T21:11:26.932" v="119" actId="27636"/>
          <ac:spMkLst>
            <pc:docMk/>
            <pc:sldMk cId="1074845085" sldId="258"/>
            <ac:spMk id="3" creationId="{81AFAF47-C9FC-4D87-84ED-21AB58A1BD88}"/>
          </ac:spMkLst>
        </pc:spChg>
      </pc:sldChg>
      <pc:sldChg chg="modSp">
        <pc:chgData name="Mrs C Bull" userId="03f73cdb-b8fc-4dd3-903b-c3a3f8ea3dea" providerId="ADAL" clId="{D7EAED06-BD94-4A5C-9366-8395CD305B25}" dt="2025-11-20T21:12:59.538" v="157" actId="255"/>
        <pc:sldMkLst>
          <pc:docMk/>
          <pc:sldMk cId="3716995859" sldId="259"/>
        </pc:sldMkLst>
        <pc:spChg chg="mod">
          <ac:chgData name="Mrs C Bull" userId="03f73cdb-b8fc-4dd3-903b-c3a3f8ea3dea" providerId="ADAL" clId="{D7EAED06-BD94-4A5C-9366-8395CD305B25}" dt="2025-11-20T21:12:14.795" v="142" actId="20577"/>
          <ac:spMkLst>
            <pc:docMk/>
            <pc:sldMk cId="3716995859" sldId="259"/>
            <ac:spMk id="2" creationId="{76ADD997-1518-49A9-896F-53F7A63EBD86}"/>
          </ac:spMkLst>
        </pc:spChg>
        <pc:spChg chg="mod">
          <ac:chgData name="Mrs C Bull" userId="03f73cdb-b8fc-4dd3-903b-c3a3f8ea3dea" providerId="ADAL" clId="{D7EAED06-BD94-4A5C-9366-8395CD305B25}" dt="2025-11-20T21:12:59.538" v="157" actId="255"/>
          <ac:spMkLst>
            <pc:docMk/>
            <pc:sldMk cId="3716995859" sldId="259"/>
            <ac:spMk id="3" creationId="{80DE976E-D33E-4154-8A1F-578D8BF7A9F5}"/>
          </ac:spMkLst>
        </pc:spChg>
      </pc:sldChg>
      <pc:sldChg chg="modSp ord">
        <pc:chgData name="Mrs C Bull" userId="03f73cdb-b8fc-4dd3-903b-c3a3f8ea3dea" providerId="ADAL" clId="{D7EAED06-BD94-4A5C-9366-8395CD305B25}" dt="2025-11-20T21:10:58.395" v="117" actId="255"/>
        <pc:sldMkLst>
          <pc:docMk/>
          <pc:sldMk cId="331819798" sldId="260"/>
        </pc:sldMkLst>
        <pc:spChg chg="mod">
          <ac:chgData name="Mrs C Bull" userId="03f73cdb-b8fc-4dd3-903b-c3a3f8ea3dea" providerId="ADAL" clId="{D7EAED06-BD94-4A5C-9366-8395CD305B25}" dt="2025-11-20T21:07:44.653" v="82" actId="255"/>
          <ac:spMkLst>
            <pc:docMk/>
            <pc:sldMk cId="331819798" sldId="260"/>
            <ac:spMk id="2" creationId="{5F102655-EA8E-493F-9D17-309D85894300}"/>
          </ac:spMkLst>
        </pc:spChg>
        <pc:spChg chg="mod">
          <ac:chgData name="Mrs C Bull" userId="03f73cdb-b8fc-4dd3-903b-c3a3f8ea3dea" providerId="ADAL" clId="{D7EAED06-BD94-4A5C-9366-8395CD305B25}" dt="2025-11-20T21:10:58.395" v="117" actId="255"/>
          <ac:spMkLst>
            <pc:docMk/>
            <pc:sldMk cId="331819798" sldId="260"/>
            <ac:spMk id="3" creationId="{B3E09E39-4B9F-4AA4-BC98-51C2EA15D100}"/>
          </ac:spMkLst>
        </pc:spChg>
      </pc:sldChg>
      <pc:sldChg chg="modSp">
        <pc:chgData name="Mrs C Bull" userId="03f73cdb-b8fc-4dd3-903b-c3a3f8ea3dea" providerId="ADAL" clId="{D7EAED06-BD94-4A5C-9366-8395CD305B25}" dt="2025-11-20T21:12:06.444" v="130" actId="255"/>
        <pc:sldMkLst>
          <pc:docMk/>
          <pc:sldMk cId="2595223811" sldId="261"/>
        </pc:sldMkLst>
        <pc:spChg chg="mod">
          <ac:chgData name="Mrs C Bull" userId="03f73cdb-b8fc-4dd3-903b-c3a3f8ea3dea" providerId="ADAL" clId="{D7EAED06-BD94-4A5C-9366-8395CD305B25}" dt="2025-11-20T20:20:10.698" v="36" actId="20577"/>
          <ac:spMkLst>
            <pc:docMk/>
            <pc:sldMk cId="2595223811" sldId="261"/>
            <ac:spMk id="2" creationId="{6BC64550-8166-4386-A0AE-8B745024B228}"/>
          </ac:spMkLst>
        </pc:spChg>
        <pc:spChg chg="mod">
          <ac:chgData name="Mrs C Bull" userId="03f73cdb-b8fc-4dd3-903b-c3a3f8ea3dea" providerId="ADAL" clId="{D7EAED06-BD94-4A5C-9366-8395CD305B25}" dt="2025-11-20T21:12:06.444" v="130" actId="255"/>
          <ac:spMkLst>
            <pc:docMk/>
            <pc:sldMk cId="2595223811" sldId="261"/>
            <ac:spMk id="3" creationId="{CFE40EA3-EE63-4EA0-B042-5020381B6B76}"/>
          </ac:spMkLst>
        </pc:spChg>
      </pc:sldChg>
      <pc:sldChg chg="ord">
        <pc:chgData name="Mrs C Bull" userId="03f73cdb-b8fc-4dd3-903b-c3a3f8ea3dea" providerId="ADAL" clId="{D7EAED06-BD94-4A5C-9366-8395CD305B25}" dt="2025-11-20T20:19:46.642" v="7"/>
        <pc:sldMkLst>
          <pc:docMk/>
          <pc:sldMk cId="2403282541" sldId="262"/>
        </pc:sldMkLst>
      </pc:sldChg>
      <pc:sldChg chg="modSp ord">
        <pc:chgData name="Mrs C Bull" userId="03f73cdb-b8fc-4dd3-903b-c3a3f8ea3dea" providerId="ADAL" clId="{D7EAED06-BD94-4A5C-9366-8395CD305B25}" dt="2025-11-20T21:09:50.602" v="106" actId="255"/>
        <pc:sldMkLst>
          <pc:docMk/>
          <pc:sldMk cId="2515929773" sldId="263"/>
        </pc:sldMkLst>
        <pc:spChg chg="mod">
          <ac:chgData name="Mrs C Bull" userId="03f73cdb-b8fc-4dd3-903b-c3a3f8ea3dea" providerId="ADAL" clId="{D7EAED06-BD94-4A5C-9366-8395CD305B25}" dt="2025-11-20T21:09:50.602" v="106" actId="255"/>
          <ac:spMkLst>
            <pc:docMk/>
            <pc:sldMk cId="2515929773" sldId="263"/>
            <ac:spMk id="3" creationId="{D40A05B6-7DF9-4750-9422-DA6B56AA6435}"/>
          </ac:spMkLst>
        </pc:spChg>
      </pc:sldChg>
      <pc:sldChg chg="modSp ord">
        <pc:chgData name="Mrs C Bull" userId="03f73cdb-b8fc-4dd3-903b-c3a3f8ea3dea" providerId="ADAL" clId="{D7EAED06-BD94-4A5C-9366-8395CD305B25}" dt="2025-11-20T21:14:54.648" v="164" actId="27636"/>
        <pc:sldMkLst>
          <pc:docMk/>
          <pc:sldMk cId="3474119256" sldId="264"/>
        </pc:sldMkLst>
        <pc:spChg chg="mod">
          <ac:chgData name="Mrs C Bull" userId="03f73cdb-b8fc-4dd3-903b-c3a3f8ea3dea" providerId="ADAL" clId="{D7EAED06-BD94-4A5C-9366-8395CD305B25}" dt="2025-11-20T21:13:30.507" v="160" actId="113"/>
          <ac:spMkLst>
            <pc:docMk/>
            <pc:sldMk cId="3474119256" sldId="264"/>
            <ac:spMk id="2" creationId="{F02154FE-ECBF-498D-AF02-621587D945EF}"/>
          </ac:spMkLst>
        </pc:spChg>
        <pc:spChg chg="mod">
          <ac:chgData name="Mrs C Bull" userId="03f73cdb-b8fc-4dd3-903b-c3a3f8ea3dea" providerId="ADAL" clId="{D7EAED06-BD94-4A5C-9366-8395CD305B25}" dt="2025-11-20T21:14:54.648" v="164" actId="27636"/>
          <ac:spMkLst>
            <pc:docMk/>
            <pc:sldMk cId="3474119256" sldId="264"/>
            <ac:spMk id="3" creationId="{A6710A88-F4C3-40B8-8908-B696479C839B}"/>
          </ac:spMkLst>
        </pc:spChg>
      </pc:sldChg>
      <pc:sldChg chg="modSp ord">
        <pc:chgData name="Mrs C Bull" userId="03f73cdb-b8fc-4dd3-903b-c3a3f8ea3dea" providerId="ADAL" clId="{D7EAED06-BD94-4A5C-9366-8395CD305B25}" dt="2025-11-20T21:10:50.706" v="116" actId="27636"/>
        <pc:sldMkLst>
          <pc:docMk/>
          <pc:sldMk cId="2440881545" sldId="265"/>
        </pc:sldMkLst>
        <pc:spChg chg="mod">
          <ac:chgData name="Mrs C Bull" userId="03f73cdb-b8fc-4dd3-903b-c3a3f8ea3dea" providerId="ADAL" clId="{D7EAED06-BD94-4A5C-9366-8395CD305B25}" dt="2025-11-20T21:07:54.419" v="83" actId="113"/>
          <ac:spMkLst>
            <pc:docMk/>
            <pc:sldMk cId="2440881545" sldId="265"/>
            <ac:spMk id="2" creationId="{CF4100B2-CC49-4579-9E59-728D38AE84C7}"/>
          </ac:spMkLst>
        </pc:spChg>
        <pc:spChg chg="mod">
          <ac:chgData name="Mrs C Bull" userId="03f73cdb-b8fc-4dd3-903b-c3a3f8ea3dea" providerId="ADAL" clId="{D7EAED06-BD94-4A5C-9366-8395CD305B25}" dt="2025-11-20T21:10:50.706" v="116" actId="27636"/>
          <ac:spMkLst>
            <pc:docMk/>
            <pc:sldMk cId="2440881545" sldId="265"/>
            <ac:spMk id="3" creationId="{B495A414-0EE5-45BB-BBC6-892C22D4E962}"/>
          </ac:spMkLst>
        </pc:spChg>
      </pc:sldChg>
      <pc:sldChg chg="modSp ord">
        <pc:chgData name="Mrs C Bull" userId="03f73cdb-b8fc-4dd3-903b-c3a3f8ea3dea" providerId="ADAL" clId="{D7EAED06-BD94-4A5C-9366-8395CD305B25}" dt="2025-11-20T21:11:34.047" v="120" actId="255"/>
        <pc:sldMkLst>
          <pc:docMk/>
          <pc:sldMk cId="3142684791" sldId="266"/>
        </pc:sldMkLst>
        <pc:spChg chg="mod">
          <ac:chgData name="Mrs C Bull" userId="03f73cdb-b8fc-4dd3-903b-c3a3f8ea3dea" providerId="ADAL" clId="{D7EAED06-BD94-4A5C-9366-8395CD305B25}" dt="2025-11-20T21:09:30.023" v="104" actId="113"/>
          <ac:spMkLst>
            <pc:docMk/>
            <pc:sldMk cId="3142684791" sldId="266"/>
            <ac:spMk id="2" creationId="{D7A88A04-C3E6-4A57-96A9-5E6D89F0FAAC}"/>
          </ac:spMkLst>
        </pc:spChg>
        <pc:spChg chg="mod">
          <ac:chgData name="Mrs C Bull" userId="03f73cdb-b8fc-4dd3-903b-c3a3f8ea3dea" providerId="ADAL" clId="{D7EAED06-BD94-4A5C-9366-8395CD305B25}" dt="2025-11-20T21:11:34.047" v="120" actId="255"/>
          <ac:spMkLst>
            <pc:docMk/>
            <pc:sldMk cId="3142684791" sldId="266"/>
            <ac:spMk id="3" creationId="{81AFAF47-C9FC-4D87-84ED-21AB58A1BD88}"/>
          </ac:spMkLst>
        </pc:spChg>
      </pc:sldChg>
      <pc:sldChg chg="addSp delSp modSp add del">
        <pc:chgData name="Mrs C Bull" userId="03f73cdb-b8fc-4dd3-903b-c3a3f8ea3dea" providerId="ADAL" clId="{D7EAED06-BD94-4A5C-9366-8395CD305B25}" dt="2025-11-21T10:06:26.394" v="199" actId="2696"/>
        <pc:sldMkLst>
          <pc:docMk/>
          <pc:sldMk cId="91418855" sldId="267"/>
        </pc:sldMkLst>
        <pc:picChg chg="add del mod">
          <ac:chgData name="Mrs C Bull" userId="03f73cdb-b8fc-4dd3-903b-c3a3f8ea3dea" providerId="ADAL" clId="{D7EAED06-BD94-4A5C-9366-8395CD305B25}" dt="2025-11-21T10:05:32.042" v="171" actId="478"/>
          <ac:picMkLst>
            <pc:docMk/>
            <pc:sldMk cId="91418855" sldId="267"/>
            <ac:picMk id="2" creationId="{E1157B4F-7230-4168-96B8-64210BDFE006}"/>
          </ac:picMkLst>
        </pc:picChg>
        <pc:picChg chg="add del mod">
          <ac:chgData name="Mrs C Bull" userId="03f73cdb-b8fc-4dd3-903b-c3a3f8ea3dea" providerId="ADAL" clId="{D7EAED06-BD94-4A5C-9366-8395CD305B25}" dt="2025-11-21T10:06:12.705" v="175"/>
          <ac:picMkLst>
            <pc:docMk/>
            <pc:sldMk cId="91418855" sldId="267"/>
            <ac:picMk id="3" creationId="{5055EB42-064B-4240-BB01-81F79F6B476D}"/>
          </ac:picMkLst>
        </pc:picChg>
      </pc:sldChg>
      <pc:sldChg chg="addSp delSp modSp add">
        <pc:chgData name="Mrs C Bull" userId="03f73cdb-b8fc-4dd3-903b-c3a3f8ea3dea" providerId="ADAL" clId="{D7EAED06-BD94-4A5C-9366-8395CD305B25}" dt="2025-11-21T10:06:37.203" v="208" actId="20577"/>
        <pc:sldMkLst>
          <pc:docMk/>
          <pc:sldMk cId="3454906986" sldId="268"/>
        </pc:sldMkLst>
        <pc:spChg chg="mod">
          <ac:chgData name="Mrs C Bull" userId="03f73cdb-b8fc-4dd3-903b-c3a3f8ea3dea" providerId="ADAL" clId="{D7EAED06-BD94-4A5C-9366-8395CD305B25}" dt="2025-11-21T10:06:37.203" v="208" actId="20577"/>
          <ac:spMkLst>
            <pc:docMk/>
            <pc:sldMk cId="3454906986" sldId="268"/>
            <ac:spMk id="2" creationId="{FA605839-7ED1-44C1-B4FC-BCFFE52FE9B4}"/>
          </ac:spMkLst>
        </pc:spChg>
        <pc:spChg chg="del">
          <ac:chgData name="Mrs C Bull" userId="03f73cdb-b8fc-4dd3-903b-c3a3f8ea3dea" providerId="ADAL" clId="{D7EAED06-BD94-4A5C-9366-8395CD305B25}" dt="2025-11-21T10:06:17.507" v="177"/>
          <ac:spMkLst>
            <pc:docMk/>
            <pc:sldMk cId="3454906986" sldId="268"/>
            <ac:spMk id="3" creationId="{C95D54B8-DD51-4317-A36E-0AB1FD55A98D}"/>
          </ac:spMkLst>
        </pc:spChg>
        <pc:picChg chg="add mod">
          <ac:chgData name="Mrs C Bull" userId="03f73cdb-b8fc-4dd3-903b-c3a3f8ea3dea" providerId="ADAL" clId="{D7EAED06-BD94-4A5C-9366-8395CD305B25}" dt="2025-11-21T10:06:17.507" v="177"/>
          <ac:picMkLst>
            <pc:docMk/>
            <pc:sldMk cId="3454906986" sldId="268"/>
            <ac:picMk id="4" creationId="{19F5AAAA-2BC6-419F-A689-3E9C1C7210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8D71-DA15-4702-A659-F0C3EACF2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058B4-F224-4CB2-9F83-714110E1B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C5CE1-85CE-429C-8355-762540DD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C7CEC-6FD5-40FD-9EC0-74DB91FC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8B760-D33B-4B74-93C7-28D80B94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15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9761-3002-434B-99A8-0B82E608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4C2B1-9C7F-40DD-928A-A16C85270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57C8C-0D57-49E2-8664-5A97F8D9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8D56F-1773-4DCB-80CC-6D33BE8E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911AA-F6A3-4A57-8D6F-12041CB6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8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36FA0-1315-477F-8081-2BB13B3C5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0EA7B-316F-4E57-A05C-742DE75C1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A09E8-EF65-41B4-A05F-5DD0FB7A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9CDB5-AEAC-46C8-A31C-6E44F50D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EC0AF-5EE4-41BD-9DAC-1E7ADB7D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3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9832-AC3B-4063-95D9-AB418B07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3C859-7A03-4375-8648-3752BACCD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E1A80-7ABC-48B6-BDCB-6AB01096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E340C-59BB-40A5-ACE0-8E8D389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970FA-1D70-4459-89B4-F6A24874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5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BD42-E986-4378-8DC8-DDBFCE6B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AC5D9-B343-40BA-BF80-97C22A92A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68740-819B-4260-BD8E-1C63ADF8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0B29-035C-48E5-8EB4-D9077C06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57F5A-3149-4CEE-BFE7-3F9F8C8F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7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2EBA-219D-4A74-AD09-3668333F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28466-5AB4-44EF-A110-48EC9E4B9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49223-444E-43F9-9A73-0F2ABC464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B6D9B-5FCE-4C55-AC76-E3D595CB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03B3B-BB1F-40C6-AE67-F2B1B824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0C42A-F336-4026-8DEB-0E48EA1B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C5BA-8A54-4747-8560-7BD06823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0B59C-6C51-4D70-B4CC-4E4F7F5BF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FB5FD-4839-42F7-95C0-91B37F1AF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4ADFB-1853-41A0-B723-B31B3D1D6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19C06-73B5-4898-989F-955E39341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ABD6EA-962A-460F-9E9C-01893517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8C94C-F41E-40DB-9621-535CE598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801EC-AFE9-4E7F-A02A-1ECCD256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45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C87D-1D8C-49E4-B9C9-C4FA94F4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20D29-B8C6-42B7-93CF-A48CD086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E468A-3759-42D2-9129-1B15BD0B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C5FDA-9526-4010-9DA2-7485644A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59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6762B-4325-473B-B88C-B7395E9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6D4BB-548B-40C2-B861-D2CC56C4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C319B-F0D4-44D9-AAD0-8D2A6022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4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052E-6B00-4237-860D-BB855429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447DF-0612-46BC-B466-9697DDE83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CFAC9-1CB5-4742-BB25-0C2C3A60A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C4D2B-6B65-416C-BDF1-2BE93D9E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B51E5-7F15-4495-A2FE-6F160EC3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EA545-3CD9-4115-B9E6-B540EA25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5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3F6F-81A9-4D26-84B1-48625BB4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A25BC-AD23-427B-AEBF-90E736D40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20A54-C381-47A1-873B-A77BB4D18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45A0D-B363-4DD0-986A-650D11A2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165A5-1A03-4774-8BC8-317E39EE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0DA2D-8543-44DB-8B09-40FE2788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6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AC29E9-D5EB-44FD-B264-BD7B2326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D983-AD4F-4995-9BDB-6281C5E9F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B7DEF-60F7-47FA-AFAB-80E9D03FA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8F2B-A4A4-4FED-AAA7-DD3846052011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7C85-F916-431D-ADE7-0DD2C0D2D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4FB58-27E1-4B2B-A59E-0FE14D009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2BB9-1D8F-4A85-8744-15EC5C821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3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9F08-7809-4400-B4D7-30A23BB5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Eco Schools 2025-26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ABAD7E-4990-4762-9381-B2FC36C9D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415" y="1825625"/>
            <a:ext cx="41751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4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D997-1518-49A9-896F-53F7A63E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Our Actions: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E976E-D33E-4154-8A1F-578D8BF7A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Work on a PDP recipe book – plastic free snacks for lunchboxes/breaktime (complete by end of year).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Litter pick on the walk to swimming lessons (Autumn Term).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Councillors to make sure litter picking is done at lunchtime (weekly).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699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5839-7ED1-44C1-B4FC-BCFFE52F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Cut Your Carbon Month-November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F5AAAA-2BC6-419F-A689-3E9C1C721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204" y="1825625"/>
            <a:ext cx="99915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0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938F-9C1F-454D-B335-DDE03FA9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Healthy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C17E7-773C-48BB-BEE1-9D6816E7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Did you know that your health and our planet’s health are linked?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Research shows time spent in nature reduces stress, improves mood, and reduces the risk of mental health problems.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could be through growing fruit and vegetables, promoting more plant-based food options in the school canteen, or creating sensory areas where young people can relax. </a:t>
            </a:r>
          </a:p>
        </p:txBody>
      </p:sp>
    </p:spTree>
    <p:extLst>
      <p:ext uri="{BB962C8B-B14F-4D97-AF65-F5344CB8AC3E}">
        <p14:creationId xmlns:p14="http://schemas.microsoft.com/office/powerpoint/2010/main" val="240328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2655-EA8E-493F-9D17-309D8589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Healthy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9E39-4B9F-4AA4-BC98-51C2EA15D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Our Aims: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To learn more about healthy food that is also good for the environment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1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00B2-CC49-4579-9E59-728D38AE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Our Actions: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A414-0EE5-45BB-BBC6-892C22D4E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 </a:t>
            </a:r>
            <a:r>
              <a:rPr lang="en-GB" sz="3900" dirty="0"/>
              <a:t>Learn about Ultra Processed Food, seasonal food and plant-based diets (assemblies throughout spring and summer terms).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900" dirty="0"/>
              <a:t>Work on a PDP recipe book to include plant-based recipes, seasonal recipes and whole foods (complete by end of year).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900" dirty="0"/>
              <a:t>Raise money for the Food Bank?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900" dirty="0"/>
              <a:t>Mental health awareness assembly (during Mental Health Awareness Week: 9th-15th Feb).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088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2BE8-96BC-4746-BB3D-927C62A9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School 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05B6-7DF9-4750-9422-DA6B56AA6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The School Grounds topic is for Eco-Committees who want to improve their setting for students, staff, plants, animals and insects.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Popular actions for this topic include rewilding areas, planting trees and hedgerows, and promoting outdoor learning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592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8A04-C3E6-4A57-96A9-5E6D89F0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School 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AF47-C9FC-4D87-84ED-21AB58A1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Our Aims: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To provide more trees and flowers for pollinators.</a:t>
            </a:r>
          </a:p>
          <a:p>
            <a:pPr marL="0" indent="0">
              <a:buNone/>
            </a:pPr>
            <a:r>
              <a:rPr lang="en-GB" sz="3600" dirty="0"/>
              <a:t>To grow more fruit and veg for us to use at school.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84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8A04-C3E6-4A57-96A9-5E6D89F0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Our Actions: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AF47-C9FC-4D87-84ED-21AB58A1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49387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Plant a mini orchard (Spring Term).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Plant some bulbs on the roundabout for pollinators (Autumn 2).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Create some vegetable planters with Mrs B.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Seed and plant swaps.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Take part in No Mow May (during the month of May).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68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54FE-ECBF-498D-AF02-621587D9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0A88-F4C3-40B8-8908-B696479C8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/>
              <a:t>It is estimated that by 2050 there could be more plastic in our oceans than fish. Schools working on our Marine topic work to protect and conserve water-based eco-systems.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Some schools might take direct action through organising beach, canal or river cleans. Schools who aren’t located near our coastline may take more indirect action like creating pieces of ‘</a:t>
            </a:r>
            <a:r>
              <a:rPr lang="en-GB" sz="3600" dirty="0" err="1"/>
              <a:t>artivism</a:t>
            </a:r>
            <a:r>
              <a:rPr lang="en-GB" sz="3600" dirty="0"/>
              <a:t>’, or reducing their reliance on single-use plastics in school and at home.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11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4550-8166-4386-A0AE-8B745024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2" y="365125"/>
            <a:ext cx="10515600" cy="1325563"/>
          </a:xfrm>
        </p:spPr>
        <p:txBody>
          <a:bodyPr/>
          <a:lstStyle/>
          <a:p>
            <a:r>
              <a:rPr lang="en-GB" b="1" dirty="0"/>
              <a:t>Marine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40EA3-EE63-4EA0-B042-5020381B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Aims:</a:t>
            </a:r>
          </a:p>
          <a:p>
            <a:pPr marL="0" indent="0">
              <a:buNone/>
            </a:pPr>
            <a:r>
              <a:rPr lang="en-GB" sz="3600" dirty="0"/>
              <a:t>Reduce single-use plastic and plastic litter.</a:t>
            </a:r>
          </a:p>
        </p:txBody>
      </p:sp>
    </p:spTree>
    <p:extLst>
      <p:ext uri="{BB962C8B-B14F-4D97-AF65-F5344CB8AC3E}">
        <p14:creationId xmlns:p14="http://schemas.microsoft.com/office/powerpoint/2010/main" val="259522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3301a9-a14b-4010-91f5-692cd9fe9b78" xsi:nil="true"/>
    <lcf76f155ced4ddcb4097134ff3c332f xmlns="1d22aafc-f679-4ed9-b58e-b01932da248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8F8D34BFB444B8AD4EA6C57B67125" ma:contentTypeVersion="19" ma:contentTypeDescription="Create a new document." ma:contentTypeScope="" ma:versionID="95620f441d16131a22233d24582235a8">
  <xsd:schema xmlns:xsd="http://www.w3.org/2001/XMLSchema" xmlns:xs="http://www.w3.org/2001/XMLSchema" xmlns:p="http://schemas.microsoft.com/office/2006/metadata/properties" xmlns:ns2="1d22aafc-f679-4ed9-b58e-b01932da2481" xmlns:ns3="583301a9-a14b-4010-91f5-692cd9fe9b78" targetNamespace="http://schemas.microsoft.com/office/2006/metadata/properties" ma:root="true" ma:fieldsID="50d8063909857f6ff4ea915cef4c00c1" ns2:_="" ns3:_="">
    <xsd:import namespace="1d22aafc-f679-4ed9-b58e-b01932da2481"/>
    <xsd:import namespace="583301a9-a14b-4010-91f5-692cd9fe9b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2aafc-f679-4ed9-b58e-b01932da2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c2817d-4b99-4719-a554-bbc2140c4f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301a9-a14b-4010-91f5-692cd9fe9b7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bef0c7-6d80-4478-a025-7f54abd2e679}" ma:internalName="TaxCatchAll" ma:showField="CatchAllData" ma:web="583301a9-a14b-4010-91f5-692cd9fe9b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758891-90AA-481A-982D-ABDE41986A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E80670-4CE6-4B34-A628-61D7B4CADEBA}">
  <ds:schemaRefs>
    <ds:schemaRef ds:uri="http://schemas.openxmlformats.org/package/2006/metadata/core-properties"/>
    <ds:schemaRef ds:uri="http://purl.org/dc/terms/"/>
    <ds:schemaRef ds:uri="583301a9-a14b-4010-91f5-692cd9fe9b78"/>
    <ds:schemaRef ds:uri="1d22aafc-f679-4ed9-b58e-b01932da2481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057628-BF2F-4D56-88D2-E31590906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22aafc-f679-4ed9-b58e-b01932da2481"/>
    <ds:schemaRef ds:uri="583301a9-a14b-4010-91f5-692cd9fe9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419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Eco Schools 2025-26</vt:lpstr>
      <vt:lpstr>Healthy Living</vt:lpstr>
      <vt:lpstr>Healthy Living</vt:lpstr>
      <vt:lpstr>Our Actions:</vt:lpstr>
      <vt:lpstr>School Grounds</vt:lpstr>
      <vt:lpstr>School Grounds</vt:lpstr>
      <vt:lpstr>Our Actions: </vt:lpstr>
      <vt:lpstr>Marine</vt:lpstr>
      <vt:lpstr>Marine</vt:lpstr>
      <vt:lpstr>Our Actions:</vt:lpstr>
      <vt:lpstr>Cut Your Carbon Month-November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School 2024-25</dc:title>
  <dc:creator>Mrs C Bull</dc:creator>
  <cp:lastModifiedBy>Mrs C Bull</cp:lastModifiedBy>
  <cp:revision>7</cp:revision>
  <cp:lastPrinted>2025-11-21T10:07:40Z</cp:lastPrinted>
  <dcterms:created xsi:type="dcterms:W3CDTF">2024-10-21T20:35:58Z</dcterms:created>
  <dcterms:modified xsi:type="dcterms:W3CDTF">2025-11-21T11:36:27Z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0x0101002F08F8D34BFB444B8AD4EA6C57B67125</vt:lpwstr>
  </property>
  <property fmtid="{D5CDD505-2E9C-101B-9397-08002B2CF9AE}" pid="3" name="MediaServiceImageTags">
    <vt:lpwstr/>
  </property>
</Properties>
</file>