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75" r:id="rId4"/>
    <p:sldId id="276" r:id="rId5"/>
    <p:sldId id="303" r:id="rId6"/>
    <p:sldId id="304" r:id="rId7"/>
    <p:sldId id="305" r:id="rId8"/>
    <p:sldId id="306" r:id="rId9"/>
    <p:sldId id="307" r:id="rId10"/>
    <p:sldId id="308" r:id="rId11"/>
    <p:sldId id="309" r:id="rId12"/>
    <p:sldId id="296" r:id="rId13"/>
    <p:sldId id="299" r:id="rId14"/>
    <p:sldId id="310" r:id="rId15"/>
    <p:sldId id="300" r:id="rId16"/>
    <p:sldId id="301" r:id="rId17"/>
    <p:sldId id="302" r:id="rId18"/>
    <p:sldId id="267" r:id="rId19"/>
  </p:sldIdLst>
  <p:sldSz cx="9144000" cy="6858000" type="screen4x3"/>
  <p:notesSz cx="6858000" cy="9144000"/>
  <p:embeddedFontLst>
    <p:embeddedFont>
      <p:font typeface="Tuffy-TTF" panose="020B0603060100000000" charset="0"/>
      <p:regular r:id="rId22"/>
      <p:bold r:id="rId23"/>
      <p:italic r:id="rId24"/>
      <p:boldItalic r:id="rId25"/>
    </p:embeddedFont>
    <p:embeddedFont>
      <p:font typeface="Twinkl" panose="020B0604020202020204" charset="0"/>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D6E"/>
    <a:srgbClr val="C0DEC1"/>
    <a:srgbClr val="F9B000"/>
    <a:srgbClr val="029284"/>
    <a:srgbClr val="00A7E6"/>
    <a:srgbClr val="FEFEFE"/>
    <a:srgbClr val="F05B71"/>
    <a:srgbClr val="18A0DB"/>
    <a:srgbClr val="FBFBFB"/>
    <a:srgbClr val="E9B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57" d="100"/>
          <a:sy n="57" d="100"/>
        </p:scale>
        <p:origin x="1205" y="48"/>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3557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swarm of jellyfish saw that the octopus had his arms full so they came to help. The jellyfish invited the other tired, little animals to rest on top of them as they floated along.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2607" y="2735054"/>
            <a:ext cx="3289392" cy="381814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0207" y="2501859"/>
            <a:ext cx="3374240" cy="405134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9874" y="2512237"/>
            <a:ext cx="4785326" cy="4174313"/>
          </a:xfrm>
          <a:prstGeom prst="rect">
            <a:avLst/>
          </a:prstGeom>
        </p:spPr>
      </p:pic>
    </p:spTree>
    <p:extLst>
      <p:ext uri="{BB962C8B-B14F-4D97-AF65-F5344CB8AC3E}">
        <p14:creationId xmlns:p14="http://schemas.microsoft.com/office/powerpoint/2010/main" val="407323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4"/>
                                        </p:tgtEl>
                                      </p:cBhvr>
                                    </p:animEffect>
                                    <p:animScale>
                                      <p:cBhvr>
                                        <p:cTn id="18" dur="1000" autoRev="1" fill="hold"/>
                                        <p:tgtEl>
                                          <p:spTgt spid="4"/>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4000"/>
                            </p:stCondLst>
                            <p:childTnLst>
                              <p:par>
                                <p:cTn id="23" presetID="10" presetClass="exit" presetSubtype="0" fill="hold" nodeType="afterEffect">
                                  <p:stCondLst>
                                    <p:cond delay="2000"/>
                                  </p:stCondLst>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10" presetClass="entr" presetSubtype="0" fill="hold" nodeType="with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26" presetClass="emph" presetSubtype="0" fill="hold" nodeType="withEffect">
                                  <p:stCondLst>
                                    <p:cond delay="2000"/>
                                  </p:stCondLst>
                                  <p:childTnLst>
                                    <p:animEffect transition="out" filter="fade">
                                      <p:cBhvr>
                                        <p:cTn id="30" dur="2000" tmFilter="0, 0; .2, .5; .8, .5; 1, 0"/>
                                        <p:tgtEl>
                                          <p:spTgt spid="5"/>
                                        </p:tgtEl>
                                      </p:cBhvr>
                                    </p:animEffect>
                                    <p:animScale>
                                      <p:cBhvr>
                                        <p:cTn id="31"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0702" y="2276266"/>
            <a:ext cx="388287" cy="93135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822" y="4385808"/>
            <a:ext cx="388287" cy="931354"/>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751" y="1831217"/>
            <a:ext cx="388287" cy="931354"/>
          </a:xfrm>
          <a:prstGeom prst="rect">
            <a:avLst/>
          </a:prstGeom>
        </p:spPr>
      </p:pic>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024" y="5534605"/>
            <a:ext cx="388287" cy="931354"/>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2029" y="3315514"/>
            <a:ext cx="388287" cy="93135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334936" y="2438807"/>
            <a:ext cx="388287" cy="931354"/>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25392" flipH="1" flipV="1">
            <a:off x="3824183" y="1722438"/>
            <a:ext cx="388287" cy="931354"/>
          </a:xfrm>
          <a:prstGeom prst="rect">
            <a:avLst/>
          </a:prstGeom>
        </p:spPr>
      </p:pic>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146239" y="4332394"/>
            <a:ext cx="388287" cy="931354"/>
          </a:xfrm>
          <a:prstGeom prst="rect">
            <a:avLst/>
          </a:prstGeom>
        </p:spPr>
      </p:pic>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618" y="2035338"/>
            <a:ext cx="388287" cy="931354"/>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9380" y="3420789"/>
            <a:ext cx="388287" cy="931354"/>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94183">
            <a:off x="2198945" y="2162742"/>
            <a:ext cx="388287" cy="931354"/>
          </a:xfrm>
          <a:prstGeom prst="rect">
            <a:avLst/>
          </a:prstGeom>
        </p:spPr>
      </p:pic>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952073" y="3315514"/>
            <a:ext cx="388287" cy="931354"/>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6475" y="1756692"/>
            <a:ext cx="388287" cy="931354"/>
          </a:xfrm>
          <a:prstGeom prst="rect">
            <a:avLst/>
          </a:prstGeom>
        </p:spPr>
      </p:pic>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4183" y="2955112"/>
            <a:ext cx="388287" cy="931354"/>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79" y="3781191"/>
            <a:ext cx="388287" cy="931354"/>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0843" y="2055086"/>
            <a:ext cx="388287" cy="931354"/>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0360" y="4204102"/>
            <a:ext cx="1658555" cy="397825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079" y="4883796"/>
            <a:ext cx="541052" cy="991298"/>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893" y="1831217"/>
            <a:ext cx="541052" cy="991298"/>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269" y="1726720"/>
            <a:ext cx="541052" cy="991298"/>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6969" y="4129424"/>
            <a:ext cx="541052" cy="991298"/>
          </a:xfrm>
          <a:prstGeom prst="rect">
            <a:avLst/>
          </a:prstGeom>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108" y="1358815"/>
            <a:ext cx="541052" cy="991298"/>
          </a:xfrm>
          <a:prstGeom prst="rect">
            <a:avLst/>
          </a:prstGeom>
        </p:spPr>
      </p:pic>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0128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16 tiny seahorses saw how kind the octopus and the jellyfish were being so </a:t>
            </a:r>
            <a:r>
              <a:rPr lang="en-GB" dirty="0" smtClean="0">
                <a:solidFill>
                  <a:schemeClr val="tx1"/>
                </a:solidFill>
              </a:rPr>
              <a:t>they came </a:t>
            </a:r>
            <a:r>
              <a:rPr lang="en-GB" dirty="0">
                <a:solidFill>
                  <a:schemeClr val="tx1"/>
                </a:solidFill>
              </a:rPr>
              <a:t>to play music for the parade.</a:t>
            </a:r>
          </a:p>
        </p:txBody>
      </p:sp>
    </p:spTree>
    <p:extLst>
      <p:ext uri="{BB962C8B-B14F-4D97-AF65-F5344CB8AC3E}">
        <p14:creationId xmlns:p14="http://schemas.microsoft.com/office/powerpoint/2010/main" val="144140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26"/>
                                        </p:tgtEl>
                                        <p:attrNameLst>
                                          <p:attrName>r</p:attrName>
                                        </p:attrNameLst>
                                      </p:cBhvr>
                                    </p:animRot>
                                    <p:animRot by="-240000">
                                      <p:cBhvr>
                                        <p:cTn id="33" dur="200" fill="hold">
                                          <p:stCondLst>
                                            <p:cond delay="200"/>
                                          </p:stCondLst>
                                        </p:cTn>
                                        <p:tgtEl>
                                          <p:spTgt spid="26"/>
                                        </p:tgtEl>
                                        <p:attrNameLst>
                                          <p:attrName>r</p:attrName>
                                        </p:attrNameLst>
                                      </p:cBhvr>
                                    </p:animRot>
                                    <p:animRot by="240000">
                                      <p:cBhvr>
                                        <p:cTn id="34" dur="200" fill="hold">
                                          <p:stCondLst>
                                            <p:cond delay="400"/>
                                          </p:stCondLst>
                                        </p:cTn>
                                        <p:tgtEl>
                                          <p:spTgt spid="26"/>
                                        </p:tgtEl>
                                        <p:attrNameLst>
                                          <p:attrName>r</p:attrName>
                                        </p:attrNameLst>
                                      </p:cBhvr>
                                    </p:animRot>
                                    <p:animRot by="-240000">
                                      <p:cBhvr>
                                        <p:cTn id="35" dur="200" fill="hold">
                                          <p:stCondLst>
                                            <p:cond delay="600"/>
                                          </p:stCondLst>
                                        </p:cTn>
                                        <p:tgtEl>
                                          <p:spTgt spid="26"/>
                                        </p:tgtEl>
                                        <p:attrNameLst>
                                          <p:attrName>r</p:attrName>
                                        </p:attrNameLst>
                                      </p:cBhvr>
                                    </p:animRot>
                                    <p:animRot by="120000">
                                      <p:cBhvr>
                                        <p:cTn id="36" dur="200" fill="hold">
                                          <p:stCondLst>
                                            <p:cond delay="800"/>
                                          </p:stCondLst>
                                        </p:cTn>
                                        <p:tgtEl>
                                          <p:spTgt spid="26"/>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8"/>
                                        </p:tgtEl>
                                        <p:attrNameLst>
                                          <p:attrName>r</p:attrName>
                                        </p:attrNameLst>
                                      </p:cBhvr>
                                    </p:animRot>
                                    <p:animRot by="-240000">
                                      <p:cBhvr>
                                        <p:cTn id="39" dur="200" fill="hold">
                                          <p:stCondLst>
                                            <p:cond delay="200"/>
                                          </p:stCondLst>
                                        </p:cTn>
                                        <p:tgtEl>
                                          <p:spTgt spid="28"/>
                                        </p:tgtEl>
                                        <p:attrNameLst>
                                          <p:attrName>r</p:attrName>
                                        </p:attrNameLst>
                                      </p:cBhvr>
                                    </p:animRot>
                                    <p:animRot by="240000">
                                      <p:cBhvr>
                                        <p:cTn id="40" dur="200" fill="hold">
                                          <p:stCondLst>
                                            <p:cond delay="400"/>
                                          </p:stCondLst>
                                        </p:cTn>
                                        <p:tgtEl>
                                          <p:spTgt spid="28"/>
                                        </p:tgtEl>
                                        <p:attrNameLst>
                                          <p:attrName>r</p:attrName>
                                        </p:attrNameLst>
                                      </p:cBhvr>
                                    </p:animRot>
                                    <p:animRot by="-240000">
                                      <p:cBhvr>
                                        <p:cTn id="41" dur="200" fill="hold">
                                          <p:stCondLst>
                                            <p:cond delay="600"/>
                                          </p:stCondLst>
                                        </p:cTn>
                                        <p:tgtEl>
                                          <p:spTgt spid="28"/>
                                        </p:tgtEl>
                                        <p:attrNameLst>
                                          <p:attrName>r</p:attrName>
                                        </p:attrNameLst>
                                      </p:cBhvr>
                                    </p:animRot>
                                    <p:animRot by="120000">
                                      <p:cBhvr>
                                        <p:cTn id="42" dur="200" fill="hold">
                                          <p:stCondLst>
                                            <p:cond delay="800"/>
                                          </p:stCondLst>
                                        </p:cTn>
                                        <p:tgtEl>
                                          <p:spTgt spid="28"/>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
                                        </p:tgtEl>
                                        <p:attrNameLst>
                                          <p:attrName>r</p:attrName>
                                        </p:attrNameLst>
                                      </p:cBhvr>
                                    </p:animRot>
                                    <p:animRot by="-240000">
                                      <p:cBhvr>
                                        <p:cTn id="45" dur="200" fill="hold">
                                          <p:stCondLst>
                                            <p:cond delay="200"/>
                                          </p:stCondLst>
                                        </p:cTn>
                                        <p:tgtEl>
                                          <p:spTgt spid="3"/>
                                        </p:tgtEl>
                                        <p:attrNameLst>
                                          <p:attrName>r</p:attrName>
                                        </p:attrNameLst>
                                      </p:cBhvr>
                                    </p:animRot>
                                    <p:animRot by="240000">
                                      <p:cBhvr>
                                        <p:cTn id="46" dur="200" fill="hold">
                                          <p:stCondLst>
                                            <p:cond delay="400"/>
                                          </p:stCondLst>
                                        </p:cTn>
                                        <p:tgtEl>
                                          <p:spTgt spid="3"/>
                                        </p:tgtEl>
                                        <p:attrNameLst>
                                          <p:attrName>r</p:attrName>
                                        </p:attrNameLst>
                                      </p:cBhvr>
                                    </p:animRot>
                                    <p:animRot by="-240000">
                                      <p:cBhvr>
                                        <p:cTn id="47" dur="200" fill="hold">
                                          <p:stCondLst>
                                            <p:cond delay="600"/>
                                          </p:stCondLst>
                                        </p:cTn>
                                        <p:tgtEl>
                                          <p:spTgt spid="3"/>
                                        </p:tgtEl>
                                        <p:attrNameLst>
                                          <p:attrName>r</p:attrName>
                                        </p:attrNameLst>
                                      </p:cBhvr>
                                    </p:animRot>
                                    <p:animRot by="120000">
                                      <p:cBhvr>
                                        <p:cTn id="48" dur="200" fill="hold">
                                          <p:stCondLst>
                                            <p:cond delay="800"/>
                                          </p:stCondLst>
                                        </p:cTn>
                                        <p:tgtEl>
                                          <p:spTgt spid="3"/>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27"/>
                                        </p:tgtEl>
                                        <p:attrNameLst>
                                          <p:attrName>r</p:attrName>
                                        </p:attrNameLst>
                                      </p:cBhvr>
                                    </p:animRot>
                                    <p:animRot by="-240000">
                                      <p:cBhvr>
                                        <p:cTn id="51" dur="200" fill="hold">
                                          <p:stCondLst>
                                            <p:cond delay="200"/>
                                          </p:stCondLst>
                                        </p:cTn>
                                        <p:tgtEl>
                                          <p:spTgt spid="27"/>
                                        </p:tgtEl>
                                        <p:attrNameLst>
                                          <p:attrName>r</p:attrName>
                                        </p:attrNameLst>
                                      </p:cBhvr>
                                    </p:animRot>
                                    <p:animRot by="240000">
                                      <p:cBhvr>
                                        <p:cTn id="52" dur="200" fill="hold">
                                          <p:stCondLst>
                                            <p:cond delay="400"/>
                                          </p:stCondLst>
                                        </p:cTn>
                                        <p:tgtEl>
                                          <p:spTgt spid="27"/>
                                        </p:tgtEl>
                                        <p:attrNameLst>
                                          <p:attrName>r</p:attrName>
                                        </p:attrNameLst>
                                      </p:cBhvr>
                                    </p:animRot>
                                    <p:animRot by="-240000">
                                      <p:cBhvr>
                                        <p:cTn id="53" dur="200" fill="hold">
                                          <p:stCondLst>
                                            <p:cond delay="600"/>
                                          </p:stCondLst>
                                        </p:cTn>
                                        <p:tgtEl>
                                          <p:spTgt spid="27"/>
                                        </p:tgtEl>
                                        <p:attrNameLst>
                                          <p:attrName>r</p:attrName>
                                        </p:attrNameLst>
                                      </p:cBhvr>
                                    </p:animRot>
                                    <p:animRot by="120000">
                                      <p:cBhvr>
                                        <p:cTn id="54" dur="200" fill="hold">
                                          <p:stCondLst>
                                            <p:cond delay="800"/>
                                          </p:stCondLst>
                                        </p:cTn>
                                        <p:tgtEl>
                                          <p:spTgt spid="2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25"/>
                                        </p:tgtEl>
                                        <p:attrNameLst>
                                          <p:attrName>r</p:attrName>
                                        </p:attrNameLst>
                                      </p:cBhvr>
                                    </p:animRot>
                                    <p:animRot by="-240000">
                                      <p:cBhvr>
                                        <p:cTn id="57" dur="200" fill="hold">
                                          <p:stCondLst>
                                            <p:cond delay="200"/>
                                          </p:stCondLst>
                                        </p:cTn>
                                        <p:tgtEl>
                                          <p:spTgt spid="25"/>
                                        </p:tgtEl>
                                        <p:attrNameLst>
                                          <p:attrName>r</p:attrName>
                                        </p:attrNameLst>
                                      </p:cBhvr>
                                    </p:animRot>
                                    <p:animRot by="240000">
                                      <p:cBhvr>
                                        <p:cTn id="58" dur="200" fill="hold">
                                          <p:stCondLst>
                                            <p:cond delay="400"/>
                                          </p:stCondLst>
                                        </p:cTn>
                                        <p:tgtEl>
                                          <p:spTgt spid="25"/>
                                        </p:tgtEl>
                                        <p:attrNameLst>
                                          <p:attrName>r</p:attrName>
                                        </p:attrNameLst>
                                      </p:cBhvr>
                                    </p:animRot>
                                    <p:animRot by="-240000">
                                      <p:cBhvr>
                                        <p:cTn id="59" dur="200" fill="hold">
                                          <p:stCondLst>
                                            <p:cond delay="600"/>
                                          </p:stCondLst>
                                        </p:cTn>
                                        <p:tgtEl>
                                          <p:spTgt spid="25"/>
                                        </p:tgtEl>
                                        <p:attrNameLst>
                                          <p:attrName>r</p:attrName>
                                        </p:attrNameLst>
                                      </p:cBhvr>
                                    </p:animRot>
                                    <p:animRot by="120000">
                                      <p:cBhvr>
                                        <p:cTn id="60" dur="200" fill="hold">
                                          <p:stCondLst>
                                            <p:cond delay="800"/>
                                          </p:stCondLst>
                                        </p:cTn>
                                        <p:tgtEl>
                                          <p:spTgt spid="25"/>
                                        </p:tgtEl>
                                        <p:attrNameLst>
                                          <p:attrName>r</p:attrName>
                                        </p:attrNameLst>
                                      </p:cBhvr>
                                    </p:animRot>
                                  </p:childTnLst>
                                </p:cTn>
                              </p:par>
                            </p:childTnLst>
                          </p:cTn>
                        </p:par>
                        <p:par>
                          <p:cTn id="61" fill="hold">
                            <p:stCondLst>
                              <p:cond delay="3500"/>
                            </p:stCondLst>
                            <p:childTnLst>
                              <p:par>
                                <p:cTn id="62" presetID="26" presetClass="path" presetSubtype="0" repeatCount="indefinite" fill="hold" nodeType="afterEffect">
                                  <p:stCondLst>
                                    <p:cond delay="0"/>
                                  </p:stCondLst>
                                  <p:childTnLst>
                                    <p:animMotion origin="layout" path="M -3.88889E-6 -4.07407E-6 C -3.88889E-6 0.03311 0.02709 0.05996 0.06007 0.05996 C 0.09896 0.05996 0.11302 0.0301 0.11893 0.01204 L 0.125 -0.01203 C 0.13108 -0.03009 0.14601 -0.05995 0.18993 -0.05995 C 0.21806 -0.05995 0.25 -0.0331 0.25 -4.07407E-6 C 0.25 0.03311 0.21806 0.05996 0.18993 0.05996 C 0.14601 0.05996 0.13108 0.0301 0.125 0.01204 L 0.11893 -0.01203 C 0.11302 -0.03009 0.09896 -0.05995 0.06007 -0.05995 C 0.02709 -0.05995 -3.88889E-6 -0.0331 -3.88889E-6 -4.07407E-6 Z " pathEditMode="relative" rAng="0" ptsTypes="AAAAAAAAAAA">
                                      <p:cBhvr>
                                        <p:cTn id="63" dur="32250" fill="hold"/>
                                        <p:tgtEl>
                                          <p:spTgt spid="12"/>
                                        </p:tgtEl>
                                        <p:attrNameLst>
                                          <p:attrName>ppt_x</p:attrName>
                                          <p:attrName>ppt_y</p:attrName>
                                        </p:attrNameLst>
                                      </p:cBhvr>
                                      <p:rCtr x="12500" y="0"/>
                                    </p:animMotion>
                                  </p:childTnLst>
                                </p:cTn>
                              </p:par>
                              <p:par>
                                <p:cTn id="64" presetID="10" presetClass="entr" presetSubtype="0" fill="hold" nodeType="withEffect">
                                  <p:stCondLst>
                                    <p:cond delay="35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26" presetClass="path" presetSubtype="0" repeatCount="indefinite" fill="hold" nodeType="withEffect">
                                  <p:stCondLst>
                                    <p:cond delay="3500"/>
                                  </p:stCondLst>
                                  <p:childTnLst>
                                    <p:animMotion origin="layout" path="M 1.38889E-6 1.11111E-6 C 1.38889E-6 0.0331 0.02708 0.05995 0.06007 0.05995 C 0.09896 0.05995 0.11302 0.03009 0.11892 0.01204 L 0.125 -0.01204 C 0.13108 -0.03009 0.14601 -0.05995 0.18993 -0.05995 C 0.21805 -0.05995 0.25 -0.0331 0.25 1.11111E-6 C 0.25 0.0331 0.21805 0.05995 0.18993 0.05995 C 0.14601 0.05995 0.13108 0.03009 0.125 0.01204 L 0.11892 -0.01204 C 0.11302 -0.03009 0.09896 -0.05995 0.06007 -0.05995 C 0.02708 -0.05995 1.38889E-6 -0.0331 1.38889E-6 1.11111E-6 Z " pathEditMode="relative" rAng="0" ptsTypes="AAAAAAAAAAA">
                                      <p:cBhvr>
                                        <p:cTn id="68" dur="32250" spd="-100000" fill="hold"/>
                                        <p:tgtEl>
                                          <p:spTgt spid="20"/>
                                        </p:tgtEl>
                                        <p:attrNameLst>
                                          <p:attrName>ppt_x</p:attrName>
                                          <p:attrName>ppt_y</p:attrName>
                                        </p:attrNameLst>
                                      </p:cBhvr>
                                      <p:rCtr x="12500" y="0"/>
                                    </p:animMotion>
                                  </p:childTnLst>
                                </p:cTn>
                              </p:par>
                              <p:par>
                                <p:cTn id="69" presetID="10"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26" presetClass="path" presetSubtype="0" repeatCount="indefinite" fill="hold" nodeType="withEffect">
                                  <p:stCondLst>
                                    <p:cond delay="0"/>
                                  </p:stCondLst>
                                  <p:childTnLst>
                                    <p:animMotion origin="layout" path="M 2.5E-6 1.48148E-6 C 2.5E-6 0.0331 0.02708 0.05995 0.06007 0.05995 C 0.09896 0.05995 0.11302 0.03009 0.11892 0.01204 L 0.125 -0.01204 C 0.13107 -0.03009 0.146 -0.05996 0.18993 -0.05996 C 0.21805 -0.05996 0.25 -0.0331 0.25 1.48148E-6 C 0.25 0.0331 0.21805 0.05995 0.18993 0.05995 C 0.146 0.05995 0.13107 0.03009 0.125 0.01204 L 0.11892 -0.01204 C 0.11302 -0.03009 0.09896 -0.05996 0.06007 -0.05996 C 0.02708 -0.05996 2.5E-6 -0.0331 2.5E-6 1.48148E-6 Z " pathEditMode="relative" rAng="0" ptsTypes="AAAAAAAAAAA">
                                      <p:cBhvr>
                                        <p:cTn id="73" dur="32250" fill="hold"/>
                                        <p:tgtEl>
                                          <p:spTgt spid="8"/>
                                        </p:tgtEl>
                                        <p:attrNameLst>
                                          <p:attrName>ppt_x</p:attrName>
                                          <p:attrName>ppt_y</p:attrName>
                                        </p:attrNameLst>
                                      </p:cBhvr>
                                      <p:rCtr x="12500" y="0"/>
                                    </p:animMotion>
                                  </p:childTnLst>
                                </p:cTn>
                              </p:par>
                              <p:par>
                                <p:cTn id="74" presetID="10" presetClass="entr" presetSubtype="0" fill="hold" nodeType="withEffect">
                                  <p:stCondLst>
                                    <p:cond delay="150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26" presetClass="path" presetSubtype="0" repeatCount="indefinite" fill="hold" nodeType="withEffect">
                                  <p:stCondLst>
                                    <p:cond delay="1500"/>
                                  </p:stCondLst>
                                  <p:childTnLst>
                                    <p:animMotion origin="layout" path="M -1.38889E-6 -4.07407E-6 C -1.38889E-6 0.03311 0.02708 0.05996 0.06007 0.05996 C 0.09896 0.05996 0.11302 0.0301 0.11893 0.01204 L 0.125 -0.01203 C 0.13108 -0.03009 0.14601 -0.05995 0.18993 -0.05995 C 0.21806 -0.05995 0.25 -0.0331 0.25 -4.07407E-6 C 0.25 0.03311 0.21806 0.05996 0.18993 0.05996 C 0.14601 0.05996 0.13108 0.0301 0.125 0.01204 L 0.11893 -0.01203 C 0.11302 -0.03009 0.09896 -0.05995 0.06007 -0.05995 C 0.02708 -0.05995 -1.38889E-6 -0.0331 -1.38889E-6 -4.07407E-6 Z " pathEditMode="relative" rAng="0" ptsTypes="AAAAAAAAAAA">
                                      <p:cBhvr>
                                        <p:cTn id="78" dur="32250" fill="hold"/>
                                        <p:tgtEl>
                                          <p:spTgt spid="21"/>
                                        </p:tgtEl>
                                        <p:attrNameLst>
                                          <p:attrName>ppt_x</p:attrName>
                                          <p:attrName>ppt_y</p:attrName>
                                        </p:attrNameLst>
                                      </p:cBhvr>
                                      <p:rCtr x="12500" y="0"/>
                                    </p:animMotion>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26" presetClass="path" presetSubtype="0" repeatCount="indefinite" fill="hold" nodeType="withEffect">
                                  <p:stCondLst>
                                    <p:cond delay="0"/>
                                  </p:stCondLst>
                                  <p:childTnLst>
                                    <p:animMotion origin="layout" path="M 1.38889E-6 -2.59259E-6 C 1.38889E-6 0.0331 0.02708 0.05996 0.06007 0.05996 C 0.09896 0.05996 0.11302 0.0301 0.11892 0.01204 L 0.125 -0.01203 C 0.13108 -0.03009 0.14601 -0.05995 0.18993 -0.05995 C 0.21805 -0.05995 0.25 -0.0331 0.25 -2.59259E-6 C 0.25 0.0331 0.21805 0.05996 0.18993 0.05996 C 0.14601 0.05996 0.13108 0.0301 0.125 0.01204 L 0.11892 -0.01203 C 0.11302 -0.03009 0.09896 -0.05995 0.06007 -0.05995 C 0.02708 -0.05995 1.38889E-6 -0.0331 1.38889E-6 -2.59259E-6 Z " pathEditMode="relative" rAng="0" ptsTypes="AAAAAAAAAAA">
                                      <p:cBhvr>
                                        <p:cTn id="83" dur="30000" spd="-100000" fill="hold"/>
                                        <p:tgtEl>
                                          <p:spTgt spid="24"/>
                                        </p:tgtEl>
                                        <p:attrNameLst>
                                          <p:attrName>ppt_x</p:attrName>
                                          <p:attrName>ppt_y</p:attrName>
                                        </p:attrNameLst>
                                      </p:cBhvr>
                                      <p:rCtr x="12500" y="0"/>
                                    </p:animMotion>
                                  </p:childTnLst>
                                </p:cTn>
                              </p:par>
                              <p:par>
                                <p:cTn id="84" presetID="10" presetClass="entr" presetSubtype="0" fill="hold" nodeType="withEffect">
                                  <p:stCondLst>
                                    <p:cond delay="350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26" presetClass="path" presetSubtype="0" repeatCount="indefinite" fill="hold" nodeType="withEffect">
                                  <p:stCondLst>
                                    <p:cond delay="3500"/>
                                  </p:stCondLst>
                                  <p:childTnLst>
                                    <p:animMotion origin="layout" path="M 2.77778E-7 -1.48148E-6 C 2.77778E-7 0.0331 0.02708 0.05996 0.06007 0.05996 C 0.09896 0.05996 0.11302 0.03009 0.11892 0.01204 L 0.125 -0.01204 C 0.13108 -0.03009 0.14601 -0.05995 0.18993 -0.05995 C 0.21806 -0.05995 0.25 -0.0331 0.25 -1.48148E-6 C 0.25 0.0331 0.21806 0.05996 0.18993 0.05996 C 0.14601 0.05996 0.13108 0.03009 0.125 0.01204 L 0.11892 -0.01204 C 0.11302 -0.03009 0.09896 -0.05995 0.06007 -0.05995 C 0.02708 -0.05995 2.77778E-7 -0.0331 2.77778E-7 -1.48148E-6 Z " pathEditMode="relative" rAng="0" ptsTypes="AAAAAAAAAAA">
                                      <p:cBhvr>
                                        <p:cTn id="88" dur="32250" fill="hold"/>
                                        <p:tgtEl>
                                          <p:spTgt spid="15"/>
                                        </p:tgtEl>
                                        <p:attrNameLst>
                                          <p:attrName>ppt_x</p:attrName>
                                          <p:attrName>ppt_y</p:attrName>
                                        </p:attrNameLst>
                                      </p:cBhvr>
                                      <p:rCtr x="12500" y="0"/>
                                    </p:animMotion>
                                  </p:childTnLst>
                                </p:cTn>
                              </p:par>
                              <p:par>
                                <p:cTn id="89" presetID="10" presetClass="entr" presetSubtype="0" fill="hold" nodeType="withEffect">
                                  <p:stCondLst>
                                    <p:cond delay="350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26" presetClass="path" presetSubtype="0" repeatCount="indefinite" fill="hold" nodeType="withEffect">
                                  <p:stCondLst>
                                    <p:cond delay="1500"/>
                                  </p:stCondLst>
                                  <p:childTnLst>
                                    <p:animMotion origin="layout" path="M 2.77778E-7 -1.11111E-6 C 2.77778E-7 0.0331 0.02708 0.05995 0.06007 0.05995 C 0.09896 0.05995 0.11302 0.03009 0.11892 0.01204 L 0.125 -0.01204 C 0.13108 -0.03009 0.14601 -0.05995 0.18993 -0.05995 C 0.21806 -0.05995 0.25 -0.0331 0.25 -1.11111E-6 C 0.25 0.0331 0.21806 0.05995 0.18993 0.05995 C 0.14601 0.05995 0.13108 0.03009 0.125 0.01204 L 0.11892 -0.01204 C 0.11302 -0.03009 0.09896 -0.05995 0.06007 -0.05995 C 0.02708 -0.05995 2.77778E-7 -0.0331 2.77778E-7 -1.11111E-6 Z " pathEditMode="relative" rAng="0" ptsTypes="AAAAAAAAAAA">
                                      <p:cBhvr>
                                        <p:cTn id="93" dur="32250" fill="hold"/>
                                        <p:tgtEl>
                                          <p:spTgt spid="22"/>
                                        </p:tgtEl>
                                        <p:attrNameLst>
                                          <p:attrName>ppt_x</p:attrName>
                                          <p:attrName>ppt_y</p:attrName>
                                        </p:attrNameLst>
                                      </p:cBhvr>
                                      <p:rCtr x="12500" y="0"/>
                                    </p:animMotion>
                                  </p:childTnLst>
                                </p:cTn>
                              </p:par>
                              <p:par>
                                <p:cTn id="94" presetID="10" presetClass="entr" presetSubtype="0" fill="hold" nodeType="withEffect">
                                  <p:stCondLst>
                                    <p:cond delay="125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26" presetClass="path" presetSubtype="0" repeatCount="indefinite" fill="hold" nodeType="withEffect">
                                  <p:stCondLst>
                                    <p:cond delay="1300"/>
                                  </p:stCondLst>
                                  <p:childTnLst>
                                    <p:animMotion origin="layout" path="M -4.72222E-6 1.11111E-6 C -4.72222E-6 0.0331 0.02709 0.05995 0.06007 0.05995 C 0.09896 0.05995 0.11303 0.03009 0.11893 0.01204 L 0.125 -0.01204 C 0.13108 -0.03009 0.14601 -0.05995 0.18994 -0.05995 C 0.21806 -0.05995 0.25 -0.0331 0.25 1.11111E-6 C 0.25 0.0331 0.21806 0.05995 0.18994 0.05995 C 0.14601 0.05995 0.13108 0.03009 0.125 0.01204 L 0.11893 -0.01204 C 0.11303 -0.03009 0.09896 -0.05995 0.06007 -0.05995 C 0.02709 -0.05995 -4.72222E-6 -0.0331 -4.72222E-6 1.11111E-6 Z " pathEditMode="relative" rAng="0" ptsTypes="AAAAAAAAAAA">
                                      <p:cBhvr>
                                        <p:cTn id="98" dur="32250" spd="-100000" fill="hold"/>
                                        <p:tgtEl>
                                          <p:spTgt spid="13"/>
                                        </p:tgtEl>
                                        <p:attrNameLst>
                                          <p:attrName>ppt_x</p:attrName>
                                          <p:attrName>ppt_y</p:attrName>
                                        </p:attrNameLst>
                                      </p:cBhvr>
                                      <p:rCtr x="12500" y="0"/>
                                    </p:animMotion>
                                  </p:childTnLst>
                                </p:cTn>
                              </p:par>
                              <p:par>
                                <p:cTn id="99" presetID="10" presetClass="entr" presetSubtype="0" fill="hold" nodeType="withEffect">
                                  <p:stCondLst>
                                    <p:cond delay="575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26" presetClass="path" presetSubtype="0" repeatCount="indefinite" fill="hold" nodeType="withEffect">
                                  <p:stCondLst>
                                    <p:cond delay="5700"/>
                                  </p:stCondLst>
                                  <p:childTnLst>
                                    <p:animMotion origin="layout" path="M -1.94444E-6 -1.85185E-6 C -1.94444E-6 0.0331 0.02709 0.05996 0.06007 0.05996 C 0.09896 0.05996 0.11302 0.03009 0.11893 0.01204 L 0.125 -0.01204 C 0.13108 -0.03009 0.14601 -0.05995 0.18993 -0.05995 C 0.21806 -0.05995 0.25 -0.0331 0.25 -1.85185E-6 C 0.25 0.0331 0.21806 0.05996 0.18993 0.05996 C 0.14601 0.05996 0.13108 0.03009 0.125 0.01204 L 0.11893 -0.01204 C 0.11302 -0.03009 0.09896 -0.05995 0.06007 -0.05995 C 0.02709 -0.05995 -1.94444E-6 -0.0331 -1.94444E-6 -1.85185E-6 Z " pathEditMode="relative" rAng="0" ptsTypes="AAAAAAAAAAA">
                                      <p:cBhvr>
                                        <p:cTn id="103" dur="32250" fill="hold"/>
                                        <p:tgtEl>
                                          <p:spTgt spid="19"/>
                                        </p:tgtEl>
                                        <p:attrNameLst>
                                          <p:attrName>ppt_x</p:attrName>
                                          <p:attrName>ppt_y</p:attrName>
                                        </p:attrNameLst>
                                      </p:cBhvr>
                                      <p:rCtr x="12500" y="0"/>
                                    </p:animMotion>
                                  </p:childTnLst>
                                </p:cTn>
                              </p:par>
                              <p:par>
                                <p:cTn id="104" presetID="10" presetClass="entr" presetSubtype="0" fill="hold" nodeType="withEffect">
                                  <p:stCondLst>
                                    <p:cond delay="925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26" presetClass="path" presetSubtype="0" repeatCount="indefinite" fill="hold" nodeType="withEffect">
                                  <p:stCondLst>
                                    <p:cond delay="9250"/>
                                  </p:stCondLst>
                                  <p:childTnLst>
                                    <p:animMotion origin="layout" path="M -2.77778E-6 2.96296E-6 C -2.77778E-6 0.0331 0.02709 0.05995 0.06007 0.05995 C 0.09896 0.05995 0.11302 0.03009 0.11893 0.01203 L 0.125 -0.01204 C 0.13108 -0.0301 0.14601 -0.05996 0.18993 -0.05996 C 0.21806 -0.05996 0.25 -0.0331 0.25 2.96296E-6 C 0.25 0.0331 0.21806 0.05995 0.18993 0.05995 C 0.14601 0.05995 0.13108 0.03009 0.125 0.01203 L 0.11893 -0.01204 C 0.11302 -0.0301 0.09896 -0.05996 0.06007 -0.05996 C 0.02709 -0.05996 -2.77778E-6 -0.0331 -2.77778E-6 2.96296E-6 Z " pathEditMode="relative" rAng="0" ptsTypes="AAAAAAAAAAA">
                                      <p:cBhvr>
                                        <p:cTn id="108" dur="32250" fill="hold"/>
                                        <p:tgtEl>
                                          <p:spTgt spid="16"/>
                                        </p:tgtEl>
                                        <p:attrNameLst>
                                          <p:attrName>ppt_x</p:attrName>
                                          <p:attrName>ppt_y</p:attrName>
                                        </p:attrNameLst>
                                      </p:cBhvr>
                                      <p:rCtr x="12500" y="0"/>
                                    </p:animMotion>
                                  </p:childTnLst>
                                </p:cTn>
                              </p:par>
                              <p:par>
                                <p:cTn id="109" presetID="10" presetClass="entr" presetSubtype="0" fill="hold" nodeType="withEffect">
                                  <p:stCondLst>
                                    <p:cond delay="225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26" presetClass="path" presetSubtype="0" repeatCount="indefinite" fill="hold" nodeType="withEffect">
                                  <p:stCondLst>
                                    <p:cond delay="2200"/>
                                  </p:stCondLst>
                                  <p:childTnLst>
                                    <p:animMotion origin="layout" path="M 2.77778E-7 -2.96296E-6 C 2.77778E-7 0.0331 0.02708 0.05996 0.06007 0.05996 C 0.09896 0.05996 0.11302 0.0301 0.11892 0.01204 L 0.125 -0.01203 C 0.13108 -0.03009 0.14601 -0.05995 0.18993 -0.05995 C 0.21806 -0.05995 0.25 -0.0331 0.25 -2.96296E-6 C 0.25 0.0331 0.21806 0.05996 0.18993 0.05996 C 0.14601 0.05996 0.13108 0.0301 0.125 0.01204 L 0.11892 -0.01203 C 0.11302 -0.03009 0.09896 -0.05995 0.06007 -0.05995 C 0.02708 -0.05995 2.77778E-7 -0.0331 2.77778E-7 -2.96296E-6 Z " pathEditMode="relative" rAng="0" ptsTypes="AAAAAAAAAAA">
                                      <p:cBhvr>
                                        <p:cTn id="113" dur="30000" fill="hold"/>
                                        <p:tgtEl>
                                          <p:spTgt spid="23"/>
                                        </p:tgtEl>
                                        <p:attrNameLst>
                                          <p:attrName>ppt_x</p:attrName>
                                          <p:attrName>ppt_y</p:attrName>
                                        </p:attrNameLst>
                                      </p:cBhvr>
                                      <p:rCtr x="12500" y="0"/>
                                    </p:animMotion>
                                  </p:childTnLst>
                                </p:cTn>
                              </p:par>
                              <p:par>
                                <p:cTn id="114" presetID="10"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par>
                                <p:cTn id="117" presetID="26" presetClass="path" presetSubtype="0" repeatCount="indefinite" fill="hold" nodeType="withEffect">
                                  <p:stCondLst>
                                    <p:cond delay="0"/>
                                  </p:stCondLst>
                                  <p:childTnLst>
                                    <p:animMotion origin="layout" path="M 2.5E-6 3.7037E-7 C 2.5E-6 0.0331 0.02708 0.05995 0.06007 0.05995 C 0.09896 0.05995 0.11302 0.03009 0.11892 0.01204 L 0.125 -0.01204 C 0.13107 -0.03009 0.146 -0.05995 0.18993 -0.05995 C 0.21805 -0.05995 0.25 -0.0331 0.25 3.7037E-7 C 0.25 0.0331 0.21805 0.05995 0.18993 0.05995 C 0.146 0.05995 0.13107 0.03009 0.125 0.01204 L 0.11892 -0.01204 C 0.11302 -0.03009 0.09896 -0.05995 0.06007 -0.05995 C 0.02708 -0.05995 2.5E-6 -0.0331 2.5E-6 3.7037E-7 Z " pathEditMode="relative" rAng="0" ptsTypes="AAAAAAAAAAA">
                                      <p:cBhvr>
                                        <p:cTn id="118" dur="32250" fill="hold"/>
                                        <p:tgtEl>
                                          <p:spTgt spid="14"/>
                                        </p:tgtEl>
                                        <p:attrNameLst>
                                          <p:attrName>ppt_x</p:attrName>
                                          <p:attrName>ppt_y</p:attrName>
                                        </p:attrNameLst>
                                      </p:cBhvr>
                                      <p:rCtr x="12500" y="0"/>
                                    </p:animMotion>
                                  </p:childTnLst>
                                </p:cTn>
                              </p:par>
                              <p:par>
                                <p:cTn id="119" presetID="10" presetClass="entr" presetSubtype="0" fill="hold" nodeType="withEffect">
                                  <p:stCondLst>
                                    <p:cond delay="125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par>
                                <p:cTn id="122" presetID="26" presetClass="path" presetSubtype="0" repeatCount="indefinite" fill="hold" nodeType="withEffect">
                                  <p:stCondLst>
                                    <p:cond delay="1300"/>
                                  </p:stCondLst>
                                  <p:childTnLst>
                                    <p:animMotion origin="layout" path="M 3.05556E-6 -3.33333E-6 C 3.05556E-6 0.03311 0.02708 0.05996 0.06007 0.05996 C 0.09896 0.05996 0.11302 0.0301 0.11892 0.01204 L 0.125 -0.01203 C 0.13107 -0.03009 0.146 -0.05995 0.18993 -0.05995 C 0.21805 -0.05995 0.25 -0.0331 0.25 -3.33333E-6 C 0.25 0.03311 0.21805 0.05996 0.18993 0.05996 C 0.146 0.05996 0.13107 0.0301 0.125 0.01204 L 0.11892 -0.01203 C 0.11302 -0.03009 0.09896 -0.05995 0.06007 -0.05995 C 0.02708 -0.05995 3.05556E-6 -0.0331 3.05556E-6 -3.33333E-6 Z " pathEditMode="relative" rAng="0" ptsTypes="AAAAAAAAAAA">
                                      <p:cBhvr>
                                        <p:cTn id="123" dur="32250" fill="hold"/>
                                        <p:tgtEl>
                                          <p:spTgt spid="17"/>
                                        </p:tgtEl>
                                        <p:attrNameLst>
                                          <p:attrName>ppt_x</p:attrName>
                                          <p:attrName>ppt_y</p:attrName>
                                        </p:attrNameLst>
                                      </p:cBhvr>
                                      <p:rCtr x="12500" y="0"/>
                                    </p:animMotion>
                                  </p:childTnLst>
                                </p:cTn>
                              </p:par>
                              <p:par>
                                <p:cTn id="124" presetID="10" presetClass="entr" presetSubtype="0" fill="hold" nodeType="withEffect">
                                  <p:stCondLst>
                                    <p:cond delay="550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par>
                                <p:cTn id="127" presetID="26" presetClass="path" presetSubtype="0" repeatCount="indefinite" fill="hold" nodeType="withEffect">
                                  <p:stCondLst>
                                    <p:cond delay="5500"/>
                                  </p:stCondLst>
                                  <p:childTnLst>
                                    <p:animMotion origin="layout" path="M -1.73472E-18 3.33333E-6 C -1.73472E-18 0.0331 0.02708 0.05995 0.06007 0.05995 C 0.09896 0.05995 0.11302 0.03009 0.11892 0.01203 L 0.125 -0.01204 C 0.13108 -0.0301 0.14601 -0.05996 0.18993 -0.05996 C 0.21806 -0.05996 0.25 -0.03311 0.25 3.33333E-6 C 0.25 0.0331 0.21806 0.05995 0.18993 0.05995 C 0.14601 0.05995 0.13108 0.03009 0.125 0.01203 L 0.11892 -0.01204 C 0.11302 -0.0301 0.09896 -0.05996 0.06007 -0.05996 C 0.02708 -0.05996 -1.73472E-18 -0.03311 -1.73472E-18 3.33333E-6 Z " pathEditMode="relative" rAng="0" ptsTypes="AAAAAAAAAAA">
                                      <p:cBhvr>
                                        <p:cTn id="128" dur="32250" fill="hold"/>
                                        <p:tgtEl>
                                          <p:spTgt spid="18"/>
                                        </p:tgtEl>
                                        <p:attrNameLst>
                                          <p:attrName>ppt_x</p:attrName>
                                          <p:attrName>ppt_y</p:attrName>
                                        </p:attrNameLst>
                                      </p:cBhvr>
                                      <p:rCtr x="12500" y="0"/>
                                    </p:animMotion>
                                  </p:childTnLst>
                                </p:cTn>
                              </p:par>
                              <p:par>
                                <p:cTn id="129" presetID="10" presetClass="entr" presetSubtype="0" fill="hold" nodeType="withEffect">
                                  <p:stCondLst>
                                    <p:cond delay="500"/>
                                  </p:stCondLst>
                                  <p:childTnLst>
                                    <p:set>
                                      <p:cBhvr>
                                        <p:cTn id="130" dur="1" fill="hold">
                                          <p:stCondLst>
                                            <p:cond delay="0"/>
                                          </p:stCondLst>
                                        </p:cTn>
                                        <p:tgtEl>
                                          <p:spTgt spid="10"/>
                                        </p:tgtEl>
                                        <p:attrNameLst>
                                          <p:attrName>style.visibility</p:attrName>
                                        </p:attrNameLst>
                                      </p:cBhvr>
                                      <p:to>
                                        <p:strVal val="visible"/>
                                      </p:to>
                                    </p:set>
                                    <p:animEffect transition="in" filter="fade">
                                      <p:cBhvr>
                                        <p:cTn id="131" dur="500"/>
                                        <p:tgtEl>
                                          <p:spTgt spid="10"/>
                                        </p:tgtEl>
                                      </p:cBhvr>
                                    </p:animEffect>
                                  </p:childTnLst>
                                </p:cTn>
                              </p:par>
                              <p:par>
                                <p:cTn id="132" presetID="26" presetClass="path" presetSubtype="0" repeatCount="indefinite" fill="hold" nodeType="withEffect">
                                  <p:stCondLst>
                                    <p:cond delay="500"/>
                                  </p:stCondLst>
                                  <p:childTnLst>
                                    <p:animMotion origin="layout" path="M 5.55556E-7 2.59259E-6 C 5.55556E-7 0.0331 0.02708 0.05995 0.06007 0.05995 C 0.09896 0.05995 0.11302 0.03009 0.11892 0.01203 L 0.125 -0.01204 C 0.13108 -0.0301 0.14601 -0.05996 0.18993 -0.05996 C 0.21806 -0.05996 0.25 -0.0331 0.25 2.59259E-6 C 0.25 0.0331 0.21806 0.05995 0.18993 0.05995 C 0.14601 0.05995 0.13108 0.03009 0.125 0.01203 L 0.11892 -0.01204 C 0.11302 -0.0301 0.09896 -0.05996 0.06007 -0.05996 C 0.02708 -0.05996 5.55556E-7 -0.0331 5.55556E-7 2.59259E-6 Z " pathEditMode="relative" rAng="0" ptsTypes="AAAAAAAAAAA">
                                      <p:cBhvr>
                                        <p:cTn id="133" dur="32250" spd="-100000" fill="hold"/>
                                        <p:tgtEl>
                                          <p:spTgt spid="10"/>
                                        </p:tgtEl>
                                        <p:attrNameLst>
                                          <p:attrName>ppt_x</p:attrName>
                                          <p:attrName>ppt_y</p:attrName>
                                        </p:attrNameLst>
                                      </p:cBhvr>
                                      <p:rCtr x="12500" y="0"/>
                                    </p:animMotion>
                                  </p:childTnLst>
                                </p:cTn>
                              </p:par>
                              <p:par>
                                <p:cTn id="134" presetID="10" presetClass="entr" presetSubtype="0" fill="hold" nodeType="withEffect">
                                  <p:stCondLst>
                                    <p:cond delay="925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500"/>
                                        <p:tgtEl>
                                          <p:spTgt spid="11"/>
                                        </p:tgtEl>
                                      </p:cBhvr>
                                    </p:animEffect>
                                  </p:childTnLst>
                                </p:cTn>
                              </p:par>
                              <p:par>
                                <p:cTn id="137" presetID="26" presetClass="path" presetSubtype="0" repeatCount="indefinite" fill="hold" nodeType="withEffect">
                                  <p:stCondLst>
                                    <p:cond delay="9250"/>
                                  </p:stCondLst>
                                  <p:childTnLst>
                                    <p:animMotion origin="layout" path="M -4.44444E-6 -3.7037E-6 C -4.44444E-6 0.03311 0.02709 0.05996 0.06007 0.05996 C 0.09896 0.05996 0.11303 0.0301 0.11893 0.01204 L 0.125 -0.01203 C 0.13108 -0.03009 0.14601 -0.05995 0.18994 -0.05995 C 0.21806 -0.05995 0.25 -0.0331 0.25 -3.7037E-6 C 0.25 0.03311 0.21806 0.05996 0.18994 0.05996 C 0.14601 0.05996 0.13108 0.0301 0.125 0.01204 L 0.11893 -0.01203 C 0.11303 -0.03009 0.09896 -0.05995 0.06007 -0.05995 C 0.02709 -0.05995 -4.44444E-6 -0.0331 -4.44444E-6 -3.7037E-6 Z " pathEditMode="relative" rAng="0" ptsTypes="AAAAAAAAAAA">
                                      <p:cBhvr>
                                        <p:cTn id="138" dur="32250" fill="hold"/>
                                        <p:tgtEl>
                                          <p:spTgt spid="11"/>
                                        </p:tgtEl>
                                        <p:attrNameLst>
                                          <p:attrName>ppt_x</p:attrName>
                                          <p:attrName>ppt_y</p:attrName>
                                        </p:attrNameLst>
                                      </p:cBhvr>
                                      <p:rCtr x="12500" y="0"/>
                                    </p:animMotion>
                                  </p:childTnLst>
                                </p:cTn>
                              </p:par>
                              <p:par>
                                <p:cTn id="139" presetID="32" presetClass="emph" presetSubtype="0" repeatCount="indefinite" fill="hold" nodeType="withEffect">
                                  <p:stCondLst>
                                    <p:cond delay="0"/>
                                  </p:stCondLst>
                                  <p:childTnLst>
                                    <p:animRot by="120000">
                                      <p:cBhvr>
                                        <p:cTn id="140" dur="500" fill="hold">
                                          <p:stCondLst>
                                            <p:cond delay="0"/>
                                          </p:stCondLst>
                                        </p:cTn>
                                        <p:tgtEl>
                                          <p:spTgt spid="12"/>
                                        </p:tgtEl>
                                        <p:attrNameLst>
                                          <p:attrName>r</p:attrName>
                                        </p:attrNameLst>
                                      </p:cBhvr>
                                    </p:animRot>
                                    <p:animRot by="-240000">
                                      <p:cBhvr>
                                        <p:cTn id="141" dur="1000" fill="hold">
                                          <p:stCondLst>
                                            <p:cond delay="1000"/>
                                          </p:stCondLst>
                                        </p:cTn>
                                        <p:tgtEl>
                                          <p:spTgt spid="12"/>
                                        </p:tgtEl>
                                        <p:attrNameLst>
                                          <p:attrName>r</p:attrName>
                                        </p:attrNameLst>
                                      </p:cBhvr>
                                    </p:animRot>
                                    <p:animRot by="240000">
                                      <p:cBhvr>
                                        <p:cTn id="142" dur="1000" fill="hold">
                                          <p:stCondLst>
                                            <p:cond delay="2000"/>
                                          </p:stCondLst>
                                        </p:cTn>
                                        <p:tgtEl>
                                          <p:spTgt spid="12"/>
                                        </p:tgtEl>
                                        <p:attrNameLst>
                                          <p:attrName>r</p:attrName>
                                        </p:attrNameLst>
                                      </p:cBhvr>
                                    </p:animRot>
                                    <p:animRot by="-240000">
                                      <p:cBhvr>
                                        <p:cTn id="143" dur="1000" fill="hold">
                                          <p:stCondLst>
                                            <p:cond delay="3000"/>
                                          </p:stCondLst>
                                        </p:cTn>
                                        <p:tgtEl>
                                          <p:spTgt spid="12"/>
                                        </p:tgtEl>
                                        <p:attrNameLst>
                                          <p:attrName>r</p:attrName>
                                        </p:attrNameLst>
                                      </p:cBhvr>
                                    </p:animRot>
                                    <p:animRot by="120000">
                                      <p:cBhvr>
                                        <p:cTn id="144" dur="1000" fill="hold">
                                          <p:stCondLst>
                                            <p:cond delay="4000"/>
                                          </p:stCondLst>
                                        </p:cTn>
                                        <p:tgtEl>
                                          <p:spTgt spid="12"/>
                                        </p:tgtEl>
                                        <p:attrNameLst>
                                          <p:attrName>r</p:attrName>
                                        </p:attrNameLst>
                                      </p:cBhvr>
                                    </p:animRot>
                                  </p:childTnLst>
                                </p:cTn>
                              </p:par>
                              <p:par>
                                <p:cTn id="145" presetID="32" presetClass="emph" presetSubtype="0" repeatCount="indefinite" fill="hold" nodeType="withEffect">
                                  <p:stCondLst>
                                    <p:cond delay="0"/>
                                  </p:stCondLst>
                                  <p:childTnLst>
                                    <p:animRot by="120000">
                                      <p:cBhvr>
                                        <p:cTn id="146" dur="500" fill="hold">
                                          <p:stCondLst>
                                            <p:cond delay="0"/>
                                          </p:stCondLst>
                                        </p:cTn>
                                        <p:tgtEl>
                                          <p:spTgt spid="20"/>
                                        </p:tgtEl>
                                        <p:attrNameLst>
                                          <p:attrName>r</p:attrName>
                                        </p:attrNameLst>
                                      </p:cBhvr>
                                    </p:animRot>
                                    <p:animRot by="-240000">
                                      <p:cBhvr>
                                        <p:cTn id="147" dur="1000" fill="hold">
                                          <p:stCondLst>
                                            <p:cond delay="1000"/>
                                          </p:stCondLst>
                                        </p:cTn>
                                        <p:tgtEl>
                                          <p:spTgt spid="20"/>
                                        </p:tgtEl>
                                        <p:attrNameLst>
                                          <p:attrName>r</p:attrName>
                                        </p:attrNameLst>
                                      </p:cBhvr>
                                    </p:animRot>
                                    <p:animRot by="240000">
                                      <p:cBhvr>
                                        <p:cTn id="148" dur="1000" fill="hold">
                                          <p:stCondLst>
                                            <p:cond delay="2000"/>
                                          </p:stCondLst>
                                        </p:cTn>
                                        <p:tgtEl>
                                          <p:spTgt spid="20"/>
                                        </p:tgtEl>
                                        <p:attrNameLst>
                                          <p:attrName>r</p:attrName>
                                        </p:attrNameLst>
                                      </p:cBhvr>
                                    </p:animRot>
                                    <p:animRot by="-240000">
                                      <p:cBhvr>
                                        <p:cTn id="149" dur="1000" fill="hold">
                                          <p:stCondLst>
                                            <p:cond delay="3000"/>
                                          </p:stCondLst>
                                        </p:cTn>
                                        <p:tgtEl>
                                          <p:spTgt spid="20"/>
                                        </p:tgtEl>
                                        <p:attrNameLst>
                                          <p:attrName>r</p:attrName>
                                        </p:attrNameLst>
                                      </p:cBhvr>
                                    </p:animRot>
                                    <p:animRot by="120000">
                                      <p:cBhvr>
                                        <p:cTn id="150" dur="1000" fill="hold">
                                          <p:stCondLst>
                                            <p:cond delay="4000"/>
                                          </p:stCondLst>
                                        </p:cTn>
                                        <p:tgtEl>
                                          <p:spTgt spid="20"/>
                                        </p:tgtEl>
                                        <p:attrNameLst>
                                          <p:attrName>r</p:attrName>
                                        </p:attrNameLst>
                                      </p:cBhvr>
                                    </p:animRot>
                                  </p:childTnLst>
                                </p:cTn>
                              </p:par>
                              <p:par>
                                <p:cTn id="151" presetID="32" presetClass="emph" presetSubtype="0" repeatCount="indefinite" fill="hold" nodeType="withEffect">
                                  <p:stCondLst>
                                    <p:cond delay="0"/>
                                  </p:stCondLst>
                                  <p:childTnLst>
                                    <p:animRot by="120000">
                                      <p:cBhvr>
                                        <p:cTn id="152" dur="500" fill="hold">
                                          <p:stCondLst>
                                            <p:cond delay="0"/>
                                          </p:stCondLst>
                                        </p:cTn>
                                        <p:tgtEl>
                                          <p:spTgt spid="8"/>
                                        </p:tgtEl>
                                        <p:attrNameLst>
                                          <p:attrName>r</p:attrName>
                                        </p:attrNameLst>
                                      </p:cBhvr>
                                    </p:animRot>
                                    <p:animRot by="-240000">
                                      <p:cBhvr>
                                        <p:cTn id="153" dur="1000" fill="hold">
                                          <p:stCondLst>
                                            <p:cond delay="1000"/>
                                          </p:stCondLst>
                                        </p:cTn>
                                        <p:tgtEl>
                                          <p:spTgt spid="8"/>
                                        </p:tgtEl>
                                        <p:attrNameLst>
                                          <p:attrName>r</p:attrName>
                                        </p:attrNameLst>
                                      </p:cBhvr>
                                    </p:animRot>
                                    <p:animRot by="240000">
                                      <p:cBhvr>
                                        <p:cTn id="154" dur="1000" fill="hold">
                                          <p:stCondLst>
                                            <p:cond delay="2000"/>
                                          </p:stCondLst>
                                        </p:cTn>
                                        <p:tgtEl>
                                          <p:spTgt spid="8"/>
                                        </p:tgtEl>
                                        <p:attrNameLst>
                                          <p:attrName>r</p:attrName>
                                        </p:attrNameLst>
                                      </p:cBhvr>
                                    </p:animRot>
                                    <p:animRot by="-240000">
                                      <p:cBhvr>
                                        <p:cTn id="155" dur="1000" fill="hold">
                                          <p:stCondLst>
                                            <p:cond delay="3000"/>
                                          </p:stCondLst>
                                        </p:cTn>
                                        <p:tgtEl>
                                          <p:spTgt spid="8"/>
                                        </p:tgtEl>
                                        <p:attrNameLst>
                                          <p:attrName>r</p:attrName>
                                        </p:attrNameLst>
                                      </p:cBhvr>
                                    </p:animRot>
                                    <p:animRot by="120000">
                                      <p:cBhvr>
                                        <p:cTn id="156" dur="1000" fill="hold">
                                          <p:stCondLst>
                                            <p:cond delay="4000"/>
                                          </p:stCondLst>
                                        </p:cTn>
                                        <p:tgtEl>
                                          <p:spTgt spid="8"/>
                                        </p:tgtEl>
                                        <p:attrNameLst>
                                          <p:attrName>r</p:attrName>
                                        </p:attrNameLst>
                                      </p:cBhvr>
                                    </p:animRot>
                                  </p:childTnLst>
                                </p:cTn>
                              </p:par>
                              <p:par>
                                <p:cTn id="157" presetID="32" presetClass="emph" presetSubtype="0" repeatCount="indefinite" fill="hold" nodeType="withEffect">
                                  <p:stCondLst>
                                    <p:cond delay="0"/>
                                  </p:stCondLst>
                                  <p:childTnLst>
                                    <p:animRot by="120000">
                                      <p:cBhvr>
                                        <p:cTn id="158" dur="500" fill="hold">
                                          <p:stCondLst>
                                            <p:cond delay="0"/>
                                          </p:stCondLst>
                                        </p:cTn>
                                        <p:tgtEl>
                                          <p:spTgt spid="21"/>
                                        </p:tgtEl>
                                        <p:attrNameLst>
                                          <p:attrName>r</p:attrName>
                                        </p:attrNameLst>
                                      </p:cBhvr>
                                    </p:animRot>
                                    <p:animRot by="-240000">
                                      <p:cBhvr>
                                        <p:cTn id="159" dur="1000" fill="hold">
                                          <p:stCondLst>
                                            <p:cond delay="1000"/>
                                          </p:stCondLst>
                                        </p:cTn>
                                        <p:tgtEl>
                                          <p:spTgt spid="21"/>
                                        </p:tgtEl>
                                        <p:attrNameLst>
                                          <p:attrName>r</p:attrName>
                                        </p:attrNameLst>
                                      </p:cBhvr>
                                    </p:animRot>
                                    <p:animRot by="240000">
                                      <p:cBhvr>
                                        <p:cTn id="160" dur="1000" fill="hold">
                                          <p:stCondLst>
                                            <p:cond delay="2000"/>
                                          </p:stCondLst>
                                        </p:cTn>
                                        <p:tgtEl>
                                          <p:spTgt spid="21"/>
                                        </p:tgtEl>
                                        <p:attrNameLst>
                                          <p:attrName>r</p:attrName>
                                        </p:attrNameLst>
                                      </p:cBhvr>
                                    </p:animRot>
                                    <p:animRot by="-240000">
                                      <p:cBhvr>
                                        <p:cTn id="161" dur="1000" fill="hold">
                                          <p:stCondLst>
                                            <p:cond delay="3000"/>
                                          </p:stCondLst>
                                        </p:cTn>
                                        <p:tgtEl>
                                          <p:spTgt spid="21"/>
                                        </p:tgtEl>
                                        <p:attrNameLst>
                                          <p:attrName>r</p:attrName>
                                        </p:attrNameLst>
                                      </p:cBhvr>
                                    </p:animRot>
                                    <p:animRot by="120000">
                                      <p:cBhvr>
                                        <p:cTn id="162" dur="1000" fill="hold">
                                          <p:stCondLst>
                                            <p:cond delay="4000"/>
                                          </p:stCondLst>
                                        </p:cTn>
                                        <p:tgtEl>
                                          <p:spTgt spid="21"/>
                                        </p:tgtEl>
                                        <p:attrNameLst>
                                          <p:attrName>r</p:attrName>
                                        </p:attrNameLst>
                                      </p:cBhvr>
                                    </p:animRot>
                                  </p:childTnLst>
                                </p:cTn>
                              </p:par>
                              <p:par>
                                <p:cTn id="163" presetID="32" presetClass="emph" presetSubtype="0" repeatCount="indefinite" fill="hold" nodeType="withEffect">
                                  <p:stCondLst>
                                    <p:cond delay="0"/>
                                  </p:stCondLst>
                                  <p:childTnLst>
                                    <p:animRot by="120000">
                                      <p:cBhvr>
                                        <p:cTn id="164" dur="500" fill="hold">
                                          <p:stCondLst>
                                            <p:cond delay="0"/>
                                          </p:stCondLst>
                                        </p:cTn>
                                        <p:tgtEl>
                                          <p:spTgt spid="24"/>
                                        </p:tgtEl>
                                        <p:attrNameLst>
                                          <p:attrName>r</p:attrName>
                                        </p:attrNameLst>
                                      </p:cBhvr>
                                    </p:animRot>
                                    <p:animRot by="-240000">
                                      <p:cBhvr>
                                        <p:cTn id="165" dur="1000" fill="hold">
                                          <p:stCondLst>
                                            <p:cond delay="1000"/>
                                          </p:stCondLst>
                                        </p:cTn>
                                        <p:tgtEl>
                                          <p:spTgt spid="24"/>
                                        </p:tgtEl>
                                        <p:attrNameLst>
                                          <p:attrName>r</p:attrName>
                                        </p:attrNameLst>
                                      </p:cBhvr>
                                    </p:animRot>
                                    <p:animRot by="240000">
                                      <p:cBhvr>
                                        <p:cTn id="166" dur="1000" fill="hold">
                                          <p:stCondLst>
                                            <p:cond delay="2000"/>
                                          </p:stCondLst>
                                        </p:cTn>
                                        <p:tgtEl>
                                          <p:spTgt spid="24"/>
                                        </p:tgtEl>
                                        <p:attrNameLst>
                                          <p:attrName>r</p:attrName>
                                        </p:attrNameLst>
                                      </p:cBhvr>
                                    </p:animRot>
                                    <p:animRot by="-240000">
                                      <p:cBhvr>
                                        <p:cTn id="167" dur="1000" fill="hold">
                                          <p:stCondLst>
                                            <p:cond delay="3000"/>
                                          </p:stCondLst>
                                        </p:cTn>
                                        <p:tgtEl>
                                          <p:spTgt spid="24"/>
                                        </p:tgtEl>
                                        <p:attrNameLst>
                                          <p:attrName>r</p:attrName>
                                        </p:attrNameLst>
                                      </p:cBhvr>
                                    </p:animRot>
                                    <p:animRot by="120000">
                                      <p:cBhvr>
                                        <p:cTn id="168" dur="1000" fill="hold">
                                          <p:stCondLst>
                                            <p:cond delay="4000"/>
                                          </p:stCondLst>
                                        </p:cTn>
                                        <p:tgtEl>
                                          <p:spTgt spid="24"/>
                                        </p:tgtEl>
                                        <p:attrNameLst>
                                          <p:attrName>r</p:attrName>
                                        </p:attrNameLst>
                                      </p:cBhvr>
                                    </p:animRot>
                                  </p:childTnLst>
                                </p:cTn>
                              </p:par>
                              <p:par>
                                <p:cTn id="169" presetID="32" presetClass="emph" presetSubtype="0" repeatCount="indefinite" fill="hold" nodeType="withEffect">
                                  <p:stCondLst>
                                    <p:cond delay="0"/>
                                  </p:stCondLst>
                                  <p:childTnLst>
                                    <p:animRot by="120000">
                                      <p:cBhvr>
                                        <p:cTn id="170" dur="500" fill="hold">
                                          <p:stCondLst>
                                            <p:cond delay="0"/>
                                          </p:stCondLst>
                                        </p:cTn>
                                        <p:tgtEl>
                                          <p:spTgt spid="15"/>
                                        </p:tgtEl>
                                        <p:attrNameLst>
                                          <p:attrName>r</p:attrName>
                                        </p:attrNameLst>
                                      </p:cBhvr>
                                    </p:animRot>
                                    <p:animRot by="-240000">
                                      <p:cBhvr>
                                        <p:cTn id="171" dur="1000" fill="hold">
                                          <p:stCondLst>
                                            <p:cond delay="1000"/>
                                          </p:stCondLst>
                                        </p:cTn>
                                        <p:tgtEl>
                                          <p:spTgt spid="15"/>
                                        </p:tgtEl>
                                        <p:attrNameLst>
                                          <p:attrName>r</p:attrName>
                                        </p:attrNameLst>
                                      </p:cBhvr>
                                    </p:animRot>
                                    <p:animRot by="240000">
                                      <p:cBhvr>
                                        <p:cTn id="172" dur="1000" fill="hold">
                                          <p:stCondLst>
                                            <p:cond delay="2000"/>
                                          </p:stCondLst>
                                        </p:cTn>
                                        <p:tgtEl>
                                          <p:spTgt spid="15"/>
                                        </p:tgtEl>
                                        <p:attrNameLst>
                                          <p:attrName>r</p:attrName>
                                        </p:attrNameLst>
                                      </p:cBhvr>
                                    </p:animRot>
                                    <p:animRot by="-240000">
                                      <p:cBhvr>
                                        <p:cTn id="173" dur="1000" fill="hold">
                                          <p:stCondLst>
                                            <p:cond delay="3000"/>
                                          </p:stCondLst>
                                        </p:cTn>
                                        <p:tgtEl>
                                          <p:spTgt spid="15"/>
                                        </p:tgtEl>
                                        <p:attrNameLst>
                                          <p:attrName>r</p:attrName>
                                        </p:attrNameLst>
                                      </p:cBhvr>
                                    </p:animRot>
                                    <p:animRot by="120000">
                                      <p:cBhvr>
                                        <p:cTn id="174" dur="1000" fill="hold">
                                          <p:stCondLst>
                                            <p:cond delay="4000"/>
                                          </p:stCondLst>
                                        </p:cTn>
                                        <p:tgtEl>
                                          <p:spTgt spid="15"/>
                                        </p:tgtEl>
                                        <p:attrNameLst>
                                          <p:attrName>r</p:attrName>
                                        </p:attrNameLst>
                                      </p:cBhvr>
                                    </p:animRot>
                                  </p:childTnLst>
                                </p:cTn>
                              </p:par>
                              <p:par>
                                <p:cTn id="175" presetID="32" presetClass="emph" presetSubtype="0" repeatCount="indefinite" fill="hold" nodeType="withEffect">
                                  <p:stCondLst>
                                    <p:cond delay="0"/>
                                  </p:stCondLst>
                                  <p:childTnLst>
                                    <p:animRot by="120000">
                                      <p:cBhvr>
                                        <p:cTn id="176" dur="500" fill="hold">
                                          <p:stCondLst>
                                            <p:cond delay="0"/>
                                          </p:stCondLst>
                                        </p:cTn>
                                        <p:tgtEl>
                                          <p:spTgt spid="22"/>
                                        </p:tgtEl>
                                        <p:attrNameLst>
                                          <p:attrName>r</p:attrName>
                                        </p:attrNameLst>
                                      </p:cBhvr>
                                    </p:animRot>
                                    <p:animRot by="-240000">
                                      <p:cBhvr>
                                        <p:cTn id="177" dur="1000" fill="hold">
                                          <p:stCondLst>
                                            <p:cond delay="1000"/>
                                          </p:stCondLst>
                                        </p:cTn>
                                        <p:tgtEl>
                                          <p:spTgt spid="22"/>
                                        </p:tgtEl>
                                        <p:attrNameLst>
                                          <p:attrName>r</p:attrName>
                                        </p:attrNameLst>
                                      </p:cBhvr>
                                    </p:animRot>
                                    <p:animRot by="240000">
                                      <p:cBhvr>
                                        <p:cTn id="178" dur="1000" fill="hold">
                                          <p:stCondLst>
                                            <p:cond delay="2000"/>
                                          </p:stCondLst>
                                        </p:cTn>
                                        <p:tgtEl>
                                          <p:spTgt spid="22"/>
                                        </p:tgtEl>
                                        <p:attrNameLst>
                                          <p:attrName>r</p:attrName>
                                        </p:attrNameLst>
                                      </p:cBhvr>
                                    </p:animRot>
                                    <p:animRot by="-240000">
                                      <p:cBhvr>
                                        <p:cTn id="179" dur="1000" fill="hold">
                                          <p:stCondLst>
                                            <p:cond delay="3000"/>
                                          </p:stCondLst>
                                        </p:cTn>
                                        <p:tgtEl>
                                          <p:spTgt spid="22"/>
                                        </p:tgtEl>
                                        <p:attrNameLst>
                                          <p:attrName>r</p:attrName>
                                        </p:attrNameLst>
                                      </p:cBhvr>
                                    </p:animRot>
                                    <p:animRot by="120000">
                                      <p:cBhvr>
                                        <p:cTn id="180" dur="1000" fill="hold">
                                          <p:stCondLst>
                                            <p:cond delay="4000"/>
                                          </p:stCondLst>
                                        </p:cTn>
                                        <p:tgtEl>
                                          <p:spTgt spid="22"/>
                                        </p:tgtEl>
                                        <p:attrNameLst>
                                          <p:attrName>r</p:attrName>
                                        </p:attrNameLst>
                                      </p:cBhvr>
                                    </p:animRot>
                                  </p:childTnLst>
                                </p:cTn>
                              </p:par>
                              <p:par>
                                <p:cTn id="181" presetID="32" presetClass="emph" presetSubtype="0" repeatCount="indefinite" fill="hold" nodeType="withEffect">
                                  <p:stCondLst>
                                    <p:cond delay="0"/>
                                  </p:stCondLst>
                                  <p:childTnLst>
                                    <p:animRot by="120000">
                                      <p:cBhvr>
                                        <p:cTn id="182" dur="500" fill="hold">
                                          <p:stCondLst>
                                            <p:cond delay="0"/>
                                          </p:stCondLst>
                                        </p:cTn>
                                        <p:tgtEl>
                                          <p:spTgt spid="13"/>
                                        </p:tgtEl>
                                        <p:attrNameLst>
                                          <p:attrName>r</p:attrName>
                                        </p:attrNameLst>
                                      </p:cBhvr>
                                    </p:animRot>
                                    <p:animRot by="-240000">
                                      <p:cBhvr>
                                        <p:cTn id="183" dur="1000" fill="hold">
                                          <p:stCondLst>
                                            <p:cond delay="1000"/>
                                          </p:stCondLst>
                                        </p:cTn>
                                        <p:tgtEl>
                                          <p:spTgt spid="13"/>
                                        </p:tgtEl>
                                        <p:attrNameLst>
                                          <p:attrName>r</p:attrName>
                                        </p:attrNameLst>
                                      </p:cBhvr>
                                    </p:animRot>
                                    <p:animRot by="240000">
                                      <p:cBhvr>
                                        <p:cTn id="184" dur="1000" fill="hold">
                                          <p:stCondLst>
                                            <p:cond delay="2000"/>
                                          </p:stCondLst>
                                        </p:cTn>
                                        <p:tgtEl>
                                          <p:spTgt spid="13"/>
                                        </p:tgtEl>
                                        <p:attrNameLst>
                                          <p:attrName>r</p:attrName>
                                        </p:attrNameLst>
                                      </p:cBhvr>
                                    </p:animRot>
                                    <p:animRot by="-240000">
                                      <p:cBhvr>
                                        <p:cTn id="185" dur="1000" fill="hold">
                                          <p:stCondLst>
                                            <p:cond delay="3000"/>
                                          </p:stCondLst>
                                        </p:cTn>
                                        <p:tgtEl>
                                          <p:spTgt spid="13"/>
                                        </p:tgtEl>
                                        <p:attrNameLst>
                                          <p:attrName>r</p:attrName>
                                        </p:attrNameLst>
                                      </p:cBhvr>
                                    </p:animRot>
                                    <p:animRot by="120000">
                                      <p:cBhvr>
                                        <p:cTn id="186" dur="1000" fill="hold">
                                          <p:stCondLst>
                                            <p:cond delay="4000"/>
                                          </p:stCondLst>
                                        </p:cTn>
                                        <p:tgtEl>
                                          <p:spTgt spid="13"/>
                                        </p:tgtEl>
                                        <p:attrNameLst>
                                          <p:attrName>r</p:attrName>
                                        </p:attrNameLst>
                                      </p:cBhvr>
                                    </p:animRot>
                                  </p:childTnLst>
                                </p:cTn>
                              </p:par>
                              <p:par>
                                <p:cTn id="187" presetID="32" presetClass="emph" presetSubtype="0" repeatCount="indefinite" fill="hold" nodeType="withEffect">
                                  <p:stCondLst>
                                    <p:cond delay="0"/>
                                  </p:stCondLst>
                                  <p:childTnLst>
                                    <p:animRot by="120000">
                                      <p:cBhvr>
                                        <p:cTn id="188" dur="500" fill="hold">
                                          <p:stCondLst>
                                            <p:cond delay="0"/>
                                          </p:stCondLst>
                                        </p:cTn>
                                        <p:tgtEl>
                                          <p:spTgt spid="19"/>
                                        </p:tgtEl>
                                        <p:attrNameLst>
                                          <p:attrName>r</p:attrName>
                                        </p:attrNameLst>
                                      </p:cBhvr>
                                    </p:animRot>
                                    <p:animRot by="-240000">
                                      <p:cBhvr>
                                        <p:cTn id="189" dur="1000" fill="hold">
                                          <p:stCondLst>
                                            <p:cond delay="1000"/>
                                          </p:stCondLst>
                                        </p:cTn>
                                        <p:tgtEl>
                                          <p:spTgt spid="19"/>
                                        </p:tgtEl>
                                        <p:attrNameLst>
                                          <p:attrName>r</p:attrName>
                                        </p:attrNameLst>
                                      </p:cBhvr>
                                    </p:animRot>
                                    <p:animRot by="240000">
                                      <p:cBhvr>
                                        <p:cTn id="190" dur="1000" fill="hold">
                                          <p:stCondLst>
                                            <p:cond delay="2000"/>
                                          </p:stCondLst>
                                        </p:cTn>
                                        <p:tgtEl>
                                          <p:spTgt spid="19"/>
                                        </p:tgtEl>
                                        <p:attrNameLst>
                                          <p:attrName>r</p:attrName>
                                        </p:attrNameLst>
                                      </p:cBhvr>
                                    </p:animRot>
                                    <p:animRot by="-240000">
                                      <p:cBhvr>
                                        <p:cTn id="191" dur="1000" fill="hold">
                                          <p:stCondLst>
                                            <p:cond delay="3000"/>
                                          </p:stCondLst>
                                        </p:cTn>
                                        <p:tgtEl>
                                          <p:spTgt spid="19"/>
                                        </p:tgtEl>
                                        <p:attrNameLst>
                                          <p:attrName>r</p:attrName>
                                        </p:attrNameLst>
                                      </p:cBhvr>
                                    </p:animRot>
                                    <p:animRot by="120000">
                                      <p:cBhvr>
                                        <p:cTn id="192" dur="1000" fill="hold">
                                          <p:stCondLst>
                                            <p:cond delay="4000"/>
                                          </p:stCondLst>
                                        </p:cTn>
                                        <p:tgtEl>
                                          <p:spTgt spid="19"/>
                                        </p:tgtEl>
                                        <p:attrNameLst>
                                          <p:attrName>r</p:attrName>
                                        </p:attrNameLst>
                                      </p:cBhvr>
                                    </p:animRot>
                                  </p:childTnLst>
                                </p:cTn>
                              </p:par>
                              <p:par>
                                <p:cTn id="193" presetID="32" presetClass="emph" presetSubtype="0" repeatCount="indefinite" fill="hold" nodeType="withEffect">
                                  <p:stCondLst>
                                    <p:cond delay="0"/>
                                  </p:stCondLst>
                                  <p:childTnLst>
                                    <p:animRot by="120000">
                                      <p:cBhvr>
                                        <p:cTn id="194" dur="500" fill="hold">
                                          <p:stCondLst>
                                            <p:cond delay="0"/>
                                          </p:stCondLst>
                                        </p:cTn>
                                        <p:tgtEl>
                                          <p:spTgt spid="16"/>
                                        </p:tgtEl>
                                        <p:attrNameLst>
                                          <p:attrName>r</p:attrName>
                                        </p:attrNameLst>
                                      </p:cBhvr>
                                    </p:animRot>
                                    <p:animRot by="-240000">
                                      <p:cBhvr>
                                        <p:cTn id="195" dur="1000" fill="hold">
                                          <p:stCondLst>
                                            <p:cond delay="1000"/>
                                          </p:stCondLst>
                                        </p:cTn>
                                        <p:tgtEl>
                                          <p:spTgt spid="16"/>
                                        </p:tgtEl>
                                        <p:attrNameLst>
                                          <p:attrName>r</p:attrName>
                                        </p:attrNameLst>
                                      </p:cBhvr>
                                    </p:animRot>
                                    <p:animRot by="240000">
                                      <p:cBhvr>
                                        <p:cTn id="196" dur="1000" fill="hold">
                                          <p:stCondLst>
                                            <p:cond delay="2000"/>
                                          </p:stCondLst>
                                        </p:cTn>
                                        <p:tgtEl>
                                          <p:spTgt spid="16"/>
                                        </p:tgtEl>
                                        <p:attrNameLst>
                                          <p:attrName>r</p:attrName>
                                        </p:attrNameLst>
                                      </p:cBhvr>
                                    </p:animRot>
                                    <p:animRot by="-240000">
                                      <p:cBhvr>
                                        <p:cTn id="197" dur="1000" fill="hold">
                                          <p:stCondLst>
                                            <p:cond delay="3000"/>
                                          </p:stCondLst>
                                        </p:cTn>
                                        <p:tgtEl>
                                          <p:spTgt spid="16"/>
                                        </p:tgtEl>
                                        <p:attrNameLst>
                                          <p:attrName>r</p:attrName>
                                        </p:attrNameLst>
                                      </p:cBhvr>
                                    </p:animRot>
                                    <p:animRot by="120000">
                                      <p:cBhvr>
                                        <p:cTn id="198" dur="1000" fill="hold">
                                          <p:stCondLst>
                                            <p:cond delay="4000"/>
                                          </p:stCondLst>
                                        </p:cTn>
                                        <p:tgtEl>
                                          <p:spTgt spid="16"/>
                                        </p:tgtEl>
                                        <p:attrNameLst>
                                          <p:attrName>r</p:attrName>
                                        </p:attrNameLst>
                                      </p:cBhvr>
                                    </p:animRot>
                                  </p:childTnLst>
                                </p:cTn>
                              </p:par>
                              <p:par>
                                <p:cTn id="199" presetID="32" presetClass="emph" presetSubtype="0" repeatCount="indefinite" fill="hold" nodeType="withEffect">
                                  <p:stCondLst>
                                    <p:cond delay="0"/>
                                  </p:stCondLst>
                                  <p:childTnLst>
                                    <p:animRot by="120000">
                                      <p:cBhvr>
                                        <p:cTn id="200" dur="500" fill="hold">
                                          <p:stCondLst>
                                            <p:cond delay="0"/>
                                          </p:stCondLst>
                                        </p:cTn>
                                        <p:tgtEl>
                                          <p:spTgt spid="23"/>
                                        </p:tgtEl>
                                        <p:attrNameLst>
                                          <p:attrName>r</p:attrName>
                                        </p:attrNameLst>
                                      </p:cBhvr>
                                    </p:animRot>
                                    <p:animRot by="-240000">
                                      <p:cBhvr>
                                        <p:cTn id="201" dur="1000" fill="hold">
                                          <p:stCondLst>
                                            <p:cond delay="1000"/>
                                          </p:stCondLst>
                                        </p:cTn>
                                        <p:tgtEl>
                                          <p:spTgt spid="23"/>
                                        </p:tgtEl>
                                        <p:attrNameLst>
                                          <p:attrName>r</p:attrName>
                                        </p:attrNameLst>
                                      </p:cBhvr>
                                    </p:animRot>
                                    <p:animRot by="240000">
                                      <p:cBhvr>
                                        <p:cTn id="202" dur="1000" fill="hold">
                                          <p:stCondLst>
                                            <p:cond delay="2000"/>
                                          </p:stCondLst>
                                        </p:cTn>
                                        <p:tgtEl>
                                          <p:spTgt spid="23"/>
                                        </p:tgtEl>
                                        <p:attrNameLst>
                                          <p:attrName>r</p:attrName>
                                        </p:attrNameLst>
                                      </p:cBhvr>
                                    </p:animRot>
                                    <p:animRot by="-240000">
                                      <p:cBhvr>
                                        <p:cTn id="203" dur="1000" fill="hold">
                                          <p:stCondLst>
                                            <p:cond delay="3000"/>
                                          </p:stCondLst>
                                        </p:cTn>
                                        <p:tgtEl>
                                          <p:spTgt spid="23"/>
                                        </p:tgtEl>
                                        <p:attrNameLst>
                                          <p:attrName>r</p:attrName>
                                        </p:attrNameLst>
                                      </p:cBhvr>
                                    </p:animRot>
                                    <p:animRot by="120000">
                                      <p:cBhvr>
                                        <p:cTn id="204" dur="1000" fill="hold">
                                          <p:stCondLst>
                                            <p:cond delay="4000"/>
                                          </p:stCondLst>
                                        </p:cTn>
                                        <p:tgtEl>
                                          <p:spTgt spid="23"/>
                                        </p:tgtEl>
                                        <p:attrNameLst>
                                          <p:attrName>r</p:attrName>
                                        </p:attrNameLst>
                                      </p:cBhvr>
                                    </p:animRot>
                                  </p:childTnLst>
                                </p:cTn>
                              </p:par>
                              <p:par>
                                <p:cTn id="205" presetID="32" presetClass="emph" presetSubtype="0" repeatCount="indefinite" fill="hold" nodeType="withEffect">
                                  <p:stCondLst>
                                    <p:cond delay="0"/>
                                  </p:stCondLst>
                                  <p:childTnLst>
                                    <p:animRot by="120000">
                                      <p:cBhvr>
                                        <p:cTn id="206" dur="500" fill="hold">
                                          <p:stCondLst>
                                            <p:cond delay="0"/>
                                          </p:stCondLst>
                                        </p:cTn>
                                        <p:tgtEl>
                                          <p:spTgt spid="14"/>
                                        </p:tgtEl>
                                        <p:attrNameLst>
                                          <p:attrName>r</p:attrName>
                                        </p:attrNameLst>
                                      </p:cBhvr>
                                    </p:animRot>
                                    <p:animRot by="-240000">
                                      <p:cBhvr>
                                        <p:cTn id="207" dur="1000" fill="hold">
                                          <p:stCondLst>
                                            <p:cond delay="1000"/>
                                          </p:stCondLst>
                                        </p:cTn>
                                        <p:tgtEl>
                                          <p:spTgt spid="14"/>
                                        </p:tgtEl>
                                        <p:attrNameLst>
                                          <p:attrName>r</p:attrName>
                                        </p:attrNameLst>
                                      </p:cBhvr>
                                    </p:animRot>
                                    <p:animRot by="240000">
                                      <p:cBhvr>
                                        <p:cTn id="208" dur="1000" fill="hold">
                                          <p:stCondLst>
                                            <p:cond delay="2000"/>
                                          </p:stCondLst>
                                        </p:cTn>
                                        <p:tgtEl>
                                          <p:spTgt spid="14"/>
                                        </p:tgtEl>
                                        <p:attrNameLst>
                                          <p:attrName>r</p:attrName>
                                        </p:attrNameLst>
                                      </p:cBhvr>
                                    </p:animRot>
                                    <p:animRot by="-240000">
                                      <p:cBhvr>
                                        <p:cTn id="209" dur="1000" fill="hold">
                                          <p:stCondLst>
                                            <p:cond delay="3000"/>
                                          </p:stCondLst>
                                        </p:cTn>
                                        <p:tgtEl>
                                          <p:spTgt spid="14"/>
                                        </p:tgtEl>
                                        <p:attrNameLst>
                                          <p:attrName>r</p:attrName>
                                        </p:attrNameLst>
                                      </p:cBhvr>
                                    </p:animRot>
                                    <p:animRot by="120000">
                                      <p:cBhvr>
                                        <p:cTn id="210" dur="1000" fill="hold">
                                          <p:stCondLst>
                                            <p:cond delay="4000"/>
                                          </p:stCondLst>
                                        </p:cTn>
                                        <p:tgtEl>
                                          <p:spTgt spid="14"/>
                                        </p:tgtEl>
                                        <p:attrNameLst>
                                          <p:attrName>r</p:attrName>
                                        </p:attrNameLst>
                                      </p:cBhvr>
                                    </p:animRot>
                                  </p:childTnLst>
                                </p:cTn>
                              </p:par>
                              <p:par>
                                <p:cTn id="211" presetID="32" presetClass="emph" presetSubtype="0" repeatCount="indefinite" fill="hold" nodeType="withEffect">
                                  <p:stCondLst>
                                    <p:cond delay="0"/>
                                  </p:stCondLst>
                                  <p:childTnLst>
                                    <p:animRot by="120000">
                                      <p:cBhvr>
                                        <p:cTn id="212" dur="500" fill="hold">
                                          <p:stCondLst>
                                            <p:cond delay="0"/>
                                          </p:stCondLst>
                                        </p:cTn>
                                        <p:tgtEl>
                                          <p:spTgt spid="17"/>
                                        </p:tgtEl>
                                        <p:attrNameLst>
                                          <p:attrName>r</p:attrName>
                                        </p:attrNameLst>
                                      </p:cBhvr>
                                    </p:animRot>
                                    <p:animRot by="-240000">
                                      <p:cBhvr>
                                        <p:cTn id="213" dur="1000" fill="hold">
                                          <p:stCondLst>
                                            <p:cond delay="1000"/>
                                          </p:stCondLst>
                                        </p:cTn>
                                        <p:tgtEl>
                                          <p:spTgt spid="17"/>
                                        </p:tgtEl>
                                        <p:attrNameLst>
                                          <p:attrName>r</p:attrName>
                                        </p:attrNameLst>
                                      </p:cBhvr>
                                    </p:animRot>
                                    <p:animRot by="240000">
                                      <p:cBhvr>
                                        <p:cTn id="214" dur="1000" fill="hold">
                                          <p:stCondLst>
                                            <p:cond delay="2000"/>
                                          </p:stCondLst>
                                        </p:cTn>
                                        <p:tgtEl>
                                          <p:spTgt spid="17"/>
                                        </p:tgtEl>
                                        <p:attrNameLst>
                                          <p:attrName>r</p:attrName>
                                        </p:attrNameLst>
                                      </p:cBhvr>
                                    </p:animRot>
                                    <p:animRot by="-240000">
                                      <p:cBhvr>
                                        <p:cTn id="215" dur="1000" fill="hold">
                                          <p:stCondLst>
                                            <p:cond delay="3000"/>
                                          </p:stCondLst>
                                        </p:cTn>
                                        <p:tgtEl>
                                          <p:spTgt spid="17"/>
                                        </p:tgtEl>
                                        <p:attrNameLst>
                                          <p:attrName>r</p:attrName>
                                        </p:attrNameLst>
                                      </p:cBhvr>
                                    </p:animRot>
                                    <p:animRot by="120000">
                                      <p:cBhvr>
                                        <p:cTn id="216" dur="1000" fill="hold">
                                          <p:stCondLst>
                                            <p:cond delay="4000"/>
                                          </p:stCondLst>
                                        </p:cTn>
                                        <p:tgtEl>
                                          <p:spTgt spid="17"/>
                                        </p:tgtEl>
                                        <p:attrNameLst>
                                          <p:attrName>r</p:attrName>
                                        </p:attrNameLst>
                                      </p:cBhvr>
                                    </p:animRot>
                                  </p:childTnLst>
                                </p:cTn>
                              </p:par>
                              <p:par>
                                <p:cTn id="217" presetID="32" presetClass="emph" presetSubtype="0" repeatCount="indefinite" fill="hold" nodeType="withEffect">
                                  <p:stCondLst>
                                    <p:cond delay="0"/>
                                  </p:stCondLst>
                                  <p:childTnLst>
                                    <p:animRot by="120000">
                                      <p:cBhvr>
                                        <p:cTn id="218" dur="500" fill="hold">
                                          <p:stCondLst>
                                            <p:cond delay="0"/>
                                          </p:stCondLst>
                                        </p:cTn>
                                        <p:tgtEl>
                                          <p:spTgt spid="18"/>
                                        </p:tgtEl>
                                        <p:attrNameLst>
                                          <p:attrName>r</p:attrName>
                                        </p:attrNameLst>
                                      </p:cBhvr>
                                    </p:animRot>
                                    <p:animRot by="-240000">
                                      <p:cBhvr>
                                        <p:cTn id="219" dur="1000" fill="hold">
                                          <p:stCondLst>
                                            <p:cond delay="1000"/>
                                          </p:stCondLst>
                                        </p:cTn>
                                        <p:tgtEl>
                                          <p:spTgt spid="18"/>
                                        </p:tgtEl>
                                        <p:attrNameLst>
                                          <p:attrName>r</p:attrName>
                                        </p:attrNameLst>
                                      </p:cBhvr>
                                    </p:animRot>
                                    <p:animRot by="240000">
                                      <p:cBhvr>
                                        <p:cTn id="220" dur="1000" fill="hold">
                                          <p:stCondLst>
                                            <p:cond delay="2000"/>
                                          </p:stCondLst>
                                        </p:cTn>
                                        <p:tgtEl>
                                          <p:spTgt spid="18"/>
                                        </p:tgtEl>
                                        <p:attrNameLst>
                                          <p:attrName>r</p:attrName>
                                        </p:attrNameLst>
                                      </p:cBhvr>
                                    </p:animRot>
                                    <p:animRot by="-240000">
                                      <p:cBhvr>
                                        <p:cTn id="221" dur="1000" fill="hold">
                                          <p:stCondLst>
                                            <p:cond delay="3000"/>
                                          </p:stCondLst>
                                        </p:cTn>
                                        <p:tgtEl>
                                          <p:spTgt spid="18"/>
                                        </p:tgtEl>
                                        <p:attrNameLst>
                                          <p:attrName>r</p:attrName>
                                        </p:attrNameLst>
                                      </p:cBhvr>
                                    </p:animRot>
                                    <p:animRot by="120000">
                                      <p:cBhvr>
                                        <p:cTn id="222" dur="1000" fill="hold">
                                          <p:stCondLst>
                                            <p:cond delay="4000"/>
                                          </p:stCondLst>
                                        </p:cTn>
                                        <p:tgtEl>
                                          <p:spTgt spid="18"/>
                                        </p:tgtEl>
                                        <p:attrNameLst>
                                          <p:attrName>r</p:attrName>
                                        </p:attrNameLst>
                                      </p:cBhvr>
                                    </p:animRot>
                                  </p:childTnLst>
                                </p:cTn>
                              </p:par>
                              <p:par>
                                <p:cTn id="223" presetID="32" presetClass="emph" presetSubtype="0" repeatCount="indefinite" fill="hold" nodeType="withEffect">
                                  <p:stCondLst>
                                    <p:cond delay="0"/>
                                  </p:stCondLst>
                                  <p:childTnLst>
                                    <p:animRot by="120000">
                                      <p:cBhvr>
                                        <p:cTn id="224" dur="500" fill="hold">
                                          <p:stCondLst>
                                            <p:cond delay="0"/>
                                          </p:stCondLst>
                                        </p:cTn>
                                        <p:tgtEl>
                                          <p:spTgt spid="10"/>
                                        </p:tgtEl>
                                        <p:attrNameLst>
                                          <p:attrName>r</p:attrName>
                                        </p:attrNameLst>
                                      </p:cBhvr>
                                    </p:animRot>
                                    <p:animRot by="-240000">
                                      <p:cBhvr>
                                        <p:cTn id="225" dur="1000" fill="hold">
                                          <p:stCondLst>
                                            <p:cond delay="1000"/>
                                          </p:stCondLst>
                                        </p:cTn>
                                        <p:tgtEl>
                                          <p:spTgt spid="10"/>
                                        </p:tgtEl>
                                        <p:attrNameLst>
                                          <p:attrName>r</p:attrName>
                                        </p:attrNameLst>
                                      </p:cBhvr>
                                    </p:animRot>
                                    <p:animRot by="240000">
                                      <p:cBhvr>
                                        <p:cTn id="226" dur="1000" fill="hold">
                                          <p:stCondLst>
                                            <p:cond delay="2000"/>
                                          </p:stCondLst>
                                        </p:cTn>
                                        <p:tgtEl>
                                          <p:spTgt spid="10"/>
                                        </p:tgtEl>
                                        <p:attrNameLst>
                                          <p:attrName>r</p:attrName>
                                        </p:attrNameLst>
                                      </p:cBhvr>
                                    </p:animRot>
                                    <p:animRot by="-240000">
                                      <p:cBhvr>
                                        <p:cTn id="227" dur="1000" fill="hold">
                                          <p:stCondLst>
                                            <p:cond delay="3000"/>
                                          </p:stCondLst>
                                        </p:cTn>
                                        <p:tgtEl>
                                          <p:spTgt spid="10"/>
                                        </p:tgtEl>
                                        <p:attrNameLst>
                                          <p:attrName>r</p:attrName>
                                        </p:attrNameLst>
                                      </p:cBhvr>
                                    </p:animRot>
                                    <p:animRot by="120000">
                                      <p:cBhvr>
                                        <p:cTn id="228" dur="1000" fill="hold">
                                          <p:stCondLst>
                                            <p:cond delay="4000"/>
                                          </p:stCondLst>
                                        </p:cTn>
                                        <p:tgtEl>
                                          <p:spTgt spid="10"/>
                                        </p:tgtEl>
                                        <p:attrNameLst>
                                          <p:attrName>r</p:attrName>
                                        </p:attrNameLst>
                                      </p:cBhvr>
                                    </p:animRot>
                                  </p:childTnLst>
                                </p:cTn>
                              </p:par>
                              <p:par>
                                <p:cTn id="229" presetID="32" presetClass="emph" presetSubtype="0" repeatCount="indefinite" fill="hold" nodeType="withEffect">
                                  <p:stCondLst>
                                    <p:cond delay="0"/>
                                  </p:stCondLst>
                                  <p:childTnLst>
                                    <p:animRot by="120000">
                                      <p:cBhvr>
                                        <p:cTn id="230" dur="500" fill="hold">
                                          <p:stCondLst>
                                            <p:cond delay="0"/>
                                          </p:stCondLst>
                                        </p:cTn>
                                        <p:tgtEl>
                                          <p:spTgt spid="11"/>
                                        </p:tgtEl>
                                        <p:attrNameLst>
                                          <p:attrName>r</p:attrName>
                                        </p:attrNameLst>
                                      </p:cBhvr>
                                    </p:animRot>
                                    <p:animRot by="-240000">
                                      <p:cBhvr>
                                        <p:cTn id="231" dur="1000" fill="hold">
                                          <p:stCondLst>
                                            <p:cond delay="1000"/>
                                          </p:stCondLst>
                                        </p:cTn>
                                        <p:tgtEl>
                                          <p:spTgt spid="11"/>
                                        </p:tgtEl>
                                        <p:attrNameLst>
                                          <p:attrName>r</p:attrName>
                                        </p:attrNameLst>
                                      </p:cBhvr>
                                    </p:animRot>
                                    <p:animRot by="240000">
                                      <p:cBhvr>
                                        <p:cTn id="232" dur="1000" fill="hold">
                                          <p:stCondLst>
                                            <p:cond delay="2000"/>
                                          </p:stCondLst>
                                        </p:cTn>
                                        <p:tgtEl>
                                          <p:spTgt spid="11"/>
                                        </p:tgtEl>
                                        <p:attrNameLst>
                                          <p:attrName>r</p:attrName>
                                        </p:attrNameLst>
                                      </p:cBhvr>
                                    </p:animRot>
                                    <p:animRot by="-240000">
                                      <p:cBhvr>
                                        <p:cTn id="233" dur="1000" fill="hold">
                                          <p:stCondLst>
                                            <p:cond delay="3000"/>
                                          </p:stCondLst>
                                        </p:cTn>
                                        <p:tgtEl>
                                          <p:spTgt spid="11"/>
                                        </p:tgtEl>
                                        <p:attrNameLst>
                                          <p:attrName>r</p:attrName>
                                        </p:attrNameLst>
                                      </p:cBhvr>
                                    </p:animRot>
                                    <p:animRot by="120000">
                                      <p:cBhvr>
                                        <p:cTn id="234" dur="1000" fill="hold">
                                          <p:stCondLst>
                                            <p:cond delay="40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133;p37"/>
          <p:cNvPicPr preferRelativeResize="0"/>
          <p:nvPr/>
        </p:nvPicPr>
        <p:blipFill rotWithShape="1">
          <a:blip r:embed="rId2">
            <a:alphaModFix/>
          </a:blip>
          <a:srcRect/>
          <a:stretch/>
        </p:blipFill>
        <p:spPr>
          <a:xfrm>
            <a:off x="883001" y="5122879"/>
            <a:ext cx="3568055" cy="857581"/>
          </a:xfrm>
          <a:prstGeom prst="rect">
            <a:avLst/>
          </a:prstGeom>
          <a:noFill/>
          <a:ln>
            <a:noFill/>
          </a:ln>
        </p:spPr>
      </p:pic>
      <p:pic>
        <p:nvPicPr>
          <p:cNvPr id="26" name="Google Shape;134;p37"/>
          <p:cNvPicPr preferRelativeResize="0"/>
          <p:nvPr/>
        </p:nvPicPr>
        <p:blipFill rotWithShape="1">
          <a:blip r:embed="rId3">
            <a:alphaModFix/>
          </a:blip>
          <a:srcRect/>
          <a:stretch/>
        </p:blipFill>
        <p:spPr>
          <a:xfrm>
            <a:off x="4885839" y="5312607"/>
            <a:ext cx="2877521" cy="943731"/>
          </a:xfrm>
          <a:prstGeom prst="rect">
            <a:avLst/>
          </a:prstGeom>
          <a:noFill/>
          <a:ln>
            <a:noFill/>
          </a:ln>
        </p:spPr>
      </p:pic>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magical noise made everyone fall asleep.</a:t>
            </a:r>
          </a:p>
        </p:txBody>
      </p:sp>
    </p:spTree>
    <p:extLst>
      <p:ext uri="{BB962C8B-B14F-4D97-AF65-F5344CB8AC3E}">
        <p14:creationId xmlns:p14="http://schemas.microsoft.com/office/powerpoint/2010/main" val="104728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09550"/>
            <a:ext cx="9601200" cy="7200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10">
            <a:extLst>
              <a:ext uri="{FF2B5EF4-FFF2-40B4-BE49-F238E27FC236}">
                <a16:creationId xmlns:a16="http://schemas.microsoft.com/office/drawing/2014/main" id="{CDC03C5F-04D2-42F7-802D-3C15B533601D}"/>
              </a:ext>
            </a:extLst>
          </p:cNvPr>
          <p:cNvSpPr/>
          <p:nvPr/>
        </p:nvSpPr>
        <p:spPr>
          <a:xfrm>
            <a:off x="755650" y="688238"/>
            <a:ext cx="7632700" cy="9366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parade travelled through the ocean until everyone was very tired.</a:t>
            </a:r>
          </a:p>
        </p:txBody>
      </p:sp>
      <p:sp>
        <p:nvSpPr>
          <p:cNvPr id="3" name="4-Point Star 2"/>
          <p:cNvSpPr/>
          <p:nvPr/>
        </p:nvSpPr>
        <p:spPr>
          <a:xfrm>
            <a:off x="1095522" y="158393"/>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4-Point Star 31"/>
          <p:cNvSpPr/>
          <p:nvPr/>
        </p:nvSpPr>
        <p:spPr>
          <a:xfrm>
            <a:off x="4794222" y="77575"/>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4-Point Star 32"/>
          <p:cNvSpPr/>
          <p:nvPr/>
        </p:nvSpPr>
        <p:spPr>
          <a:xfrm>
            <a:off x="6021947" y="225062"/>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4-Point Star 33"/>
          <p:cNvSpPr/>
          <p:nvPr/>
        </p:nvSpPr>
        <p:spPr>
          <a:xfrm>
            <a:off x="8058297" y="120287"/>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4-Point Star 36"/>
          <p:cNvSpPr/>
          <p:nvPr/>
        </p:nvSpPr>
        <p:spPr>
          <a:xfrm>
            <a:off x="2744274" y="8412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4-Point Star 39"/>
          <p:cNvSpPr/>
          <p:nvPr/>
        </p:nvSpPr>
        <p:spPr>
          <a:xfrm>
            <a:off x="206669" y="7324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p:cNvPicPr preferRelativeResize="0"/>
          <p:nvPr/>
        </p:nvPicPr>
        <p:blipFill rotWithShape="1">
          <a:blip r:embed="rId2">
            <a:alphaModFix/>
          </a:blip>
          <a:srcRect/>
          <a:stretch/>
        </p:blipFill>
        <p:spPr>
          <a:xfrm>
            <a:off x="883001" y="5135579"/>
            <a:ext cx="3568055" cy="857581"/>
          </a:xfrm>
          <a:prstGeom prst="rect">
            <a:avLst/>
          </a:prstGeom>
          <a:noFill/>
          <a:ln>
            <a:noFill/>
          </a:ln>
        </p:spPr>
      </p:pic>
      <p:pic>
        <p:nvPicPr>
          <p:cNvPr id="23" name="Girl"/>
          <p:cNvPicPr preferRelativeResize="0"/>
          <p:nvPr/>
        </p:nvPicPr>
        <p:blipFill rotWithShape="1">
          <a:blip r:embed="rId3">
            <a:alphaModFix/>
          </a:blip>
          <a:srcRect/>
          <a:stretch/>
        </p:blipFill>
        <p:spPr>
          <a:xfrm>
            <a:off x="4885839" y="5325307"/>
            <a:ext cx="2877521" cy="943731"/>
          </a:xfrm>
          <a:prstGeom prst="rect">
            <a:avLst/>
          </a:prstGeom>
          <a:noFill/>
          <a:ln>
            <a:noFill/>
          </a:ln>
        </p:spPr>
      </p:pic>
    </p:spTree>
    <p:extLst>
      <p:ext uri="{BB962C8B-B14F-4D97-AF65-F5344CB8AC3E}">
        <p14:creationId xmlns:p14="http://schemas.microsoft.com/office/powerpoint/2010/main" val="7526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6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26" presetClass="emph" presetSubtype="0" repeatCount="indefinite" fill="hold" grpId="1" nodeType="withEffect">
                                  <p:stCondLst>
                                    <p:cond delay="1250"/>
                                  </p:stCondLst>
                                  <p:childTnLst>
                                    <p:animEffect transition="out" filter="fade">
                                      <p:cBhvr>
                                        <p:cTn id="30" dur="2000" tmFilter="0, 0; .2, .5; .8, .5; 1, 0"/>
                                        <p:tgtEl>
                                          <p:spTgt spid="33"/>
                                        </p:tgtEl>
                                      </p:cBhvr>
                                    </p:animEffect>
                                    <p:animScale>
                                      <p:cBhvr>
                                        <p:cTn id="31" dur="1000" autoRev="1" fill="hold"/>
                                        <p:tgtEl>
                                          <p:spTgt spid="33"/>
                                        </p:tgtEl>
                                      </p:cBhvr>
                                      <p:by x="105000" y="105000"/>
                                    </p:animScale>
                                  </p:childTnLst>
                                </p:cTn>
                              </p:par>
                              <p:par>
                                <p:cTn id="32" presetID="26" presetClass="emph" presetSubtype="0" repeatCount="indefinite" fill="hold" grpId="1" nodeType="withEffect">
                                  <p:stCondLst>
                                    <p:cond delay="500"/>
                                  </p:stCondLst>
                                  <p:childTnLst>
                                    <p:animEffect transition="out" filter="fade">
                                      <p:cBhvr>
                                        <p:cTn id="33" dur="2000" tmFilter="0, 0; .2, .5; .8, .5; 1, 0"/>
                                        <p:tgtEl>
                                          <p:spTgt spid="3"/>
                                        </p:tgtEl>
                                      </p:cBhvr>
                                    </p:animEffect>
                                    <p:animScale>
                                      <p:cBhvr>
                                        <p:cTn id="34" dur="1000" autoRev="1" fill="hold"/>
                                        <p:tgtEl>
                                          <p:spTgt spid="3"/>
                                        </p:tgtEl>
                                      </p:cBhvr>
                                      <p:by x="105000" y="105000"/>
                                    </p:animScale>
                                  </p:childTnLst>
                                </p:cTn>
                              </p:par>
                              <p:par>
                                <p:cTn id="35" presetID="26" presetClass="emph" presetSubtype="0" repeatCount="indefinite" fill="hold" grpId="1" nodeType="withEffect">
                                  <p:stCondLst>
                                    <p:cond delay="0"/>
                                  </p:stCondLst>
                                  <p:childTnLst>
                                    <p:animEffect transition="out" filter="fade">
                                      <p:cBhvr>
                                        <p:cTn id="36" dur="2000" tmFilter="0, 0; .2, .5; .8, .5; 1, 0"/>
                                        <p:tgtEl>
                                          <p:spTgt spid="40"/>
                                        </p:tgtEl>
                                      </p:cBhvr>
                                    </p:animEffect>
                                    <p:animScale>
                                      <p:cBhvr>
                                        <p:cTn id="37" dur="1000" autoRev="1" fill="hold"/>
                                        <p:tgtEl>
                                          <p:spTgt spid="40"/>
                                        </p:tgtEl>
                                      </p:cBhvr>
                                      <p:by x="105000" y="105000"/>
                                    </p:animScale>
                                  </p:childTnLst>
                                </p:cTn>
                              </p:par>
                              <p:par>
                                <p:cTn id="38" presetID="26" presetClass="emph" presetSubtype="0" repeatCount="indefinite" fill="hold" grpId="1" nodeType="withEffect">
                                  <p:stCondLst>
                                    <p:cond delay="2000"/>
                                  </p:stCondLst>
                                  <p:childTnLst>
                                    <p:animEffect transition="out" filter="fade">
                                      <p:cBhvr>
                                        <p:cTn id="39" dur="2000" tmFilter="0, 0; .2, .5; .8, .5; 1, 0"/>
                                        <p:tgtEl>
                                          <p:spTgt spid="34"/>
                                        </p:tgtEl>
                                      </p:cBhvr>
                                    </p:animEffect>
                                    <p:animScale>
                                      <p:cBhvr>
                                        <p:cTn id="40" dur="1000" autoRev="1" fill="hold"/>
                                        <p:tgtEl>
                                          <p:spTgt spid="34"/>
                                        </p:tgtEl>
                                      </p:cBhvr>
                                      <p:by x="105000" y="105000"/>
                                    </p:animScale>
                                  </p:childTnLst>
                                </p:cTn>
                              </p:par>
                              <p:par>
                                <p:cTn id="41" presetID="26" presetClass="emph" presetSubtype="0" repeatCount="indefinite" fill="hold" grpId="1" nodeType="withEffect">
                                  <p:stCondLst>
                                    <p:cond delay="0"/>
                                  </p:stCondLst>
                                  <p:childTnLst>
                                    <p:animEffect transition="out" filter="fade">
                                      <p:cBhvr>
                                        <p:cTn id="42" dur="2000" tmFilter="0, 0; .2, .5; .8, .5; 1, 0"/>
                                        <p:tgtEl>
                                          <p:spTgt spid="32"/>
                                        </p:tgtEl>
                                      </p:cBhvr>
                                    </p:animEffect>
                                    <p:animScale>
                                      <p:cBhvr>
                                        <p:cTn id="43" dur="1000" autoRev="1" fill="hold"/>
                                        <p:tgtEl>
                                          <p:spTgt spid="32"/>
                                        </p:tgtEl>
                                      </p:cBhvr>
                                      <p:by x="105000" y="105000"/>
                                    </p:animScale>
                                  </p:childTnLst>
                                </p:cTn>
                              </p:par>
                              <p:par>
                                <p:cTn id="44" presetID="26" presetClass="emph" presetSubtype="0" repeatCount="indefinite" fill="hold" grpId="1" nodeType="withEffect">
                                  <p:stCondLst>
                                    <p:cond delay="500"/>
                                  </p:stCondLst>
                                  <p:childTnLst>
                                    <p:animEffect transition="out" filter="fade">
                                      <p:cBhvr>
                                        <p:cTn id="45" dur="2000" tmFilter="0, 0; .2, .5; .8, .5; 1, 0"/>
                                        <p:tgtEl>
                                          <p:spTgt spid="37"/>
                                        </p:tgtEl>
                                      </p:cBhvr>
                                    </p:animEffect>
                                    <p:animScale>
                                      <p:cBhvr>
                                        <p:cTn id="46" dur="10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 grpId="0" animBg="1"/>
      <p:bldP spid="3" grpId="1" animBg="1"/>
      <p:bldP spid="32" grpId="0" animBg="1"/>
      <p:bldP spid="32" grpId="1" animBg="1"/>
      <p:bldP spid="33" grpId="0" animBg="1"/>
      <p:bldP spid="33" grpId="1" animBg="1"/>
      <p:bldP spid="34" grpId="0" animBg="1"/>
      <p:bldP spid="34" grpId="1" animBg="1"/>
      <p:bldP spid="37" grpId="0" animBg="1"/>
      <p:bldP spid="37" grpId="1" animBg="1"/>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09550"/>
            <a:ext cx="9601200" cy="7200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294" y="4388832"/>
            <a:ext cx="3746206" cy="227866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2878" y="4655532"/>
            <a:ext cx="3519694" cy="2233118"/>
          </a:xfrm>
          <a:prstGeom prst="rect">
            <a:avLst/>
          </a:prstGeom>
        </p:spPr>
      </p:pic>
      <p:sp>
        <p:nvSpPr>
          <p:cNvPr id="29" name="Rectangle: Rounded Corners 10">
            <a:extLst>
              <a:ext uri="{FF2B5EF4-FFF2-40B4-BE49-F238E27FC236}">
                <a16:creationId xmlns:a16="http://schemas.microsoft.com/office/drawing/2014/main" id="{CDC03C5F-04D2-42F7-802D-3C15B533601D}"/>
              </a:ext>
            </a:extLst>
          </p:cNvPr>
          <p:cNvSpPr/>
          <p:nvPr/>
        </p:nvSpPr>
        <p:spPr>
          <a:xfrm>
            <a:off x="755650" y="688238"/>
            <a:ext cx="7632700" cy="1165962"/>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pirates and the parade of animals felt exhausted. They were very happy to rest after all the excitement and they floated peacefully together in the ocean</a:t>
            </a:r>
            <a:r>
              <a:rPr lang="en-GB" dirty="0" smtClean="0">
                <a:solidFill>
                  <a:schemeClr val="tx1"/>
                </a:solidFill>
              </a:rPr>
              <a:t>.</a:t>
            </a:r>
            <a:endParaRPr lang="en-GB" dirty="0">
              <a:solidFill>
                <a:schemeClr val="tx1"/>
              </a:solidFill>
            </a:endParaRPr>
          </a:p>
        </p:txBody>
      </p:sp>
      <p:sp>
        <p:nvSpPr>
          <p:cNvPr id="3" name="4-Point Star 2"/>
          <p:cNvSpPr/>
          <p:nvPr/>
        </p:nvSpPr>
        <p:spPr>
          <a:xfrm>
            <a:off x="1095522" y="158393"/>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4-Point Star 31"/>
          <p:cNvSpPr/>
          <p:nvPr/>
        </p:nvSpPr>
        <p:spPr>
          <a:xfrm>
            <a:off x="4794222" y="77575"/>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4-Point Star 32"/>
          <p:cNvSpPr/>
          <p:nvPr/>
        </p:nvSpPr>
        <p:spPr>
          <a:xfrm>
            <a:off x="6021947" y="225062"/>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4-Point Star 33"/>
          <p:cNvSpPr/>
          <p:nvPr/>
        </p:nvSpPr>
        <p:spPr>
          <a:xfrm>
            <a:off x="8058297" y="120287"/>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4-Point Star 36"/>
          <p:cNvSpPr/>
          <p:nvPr/>
        </p:nvSpPr>
        <p:spPr>
          <a:xfrm>
            <a:off x="2744274" y="8412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4-Point Star 39"/>
          <p:cNvSpPr/>
          <p:nvPr/>
        </p:nvSpPr>
        <p:spPr>
          <a:xfrm>
            <a:off x="206669" y="7324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p:cNvPicPr preferRelativeResize="0"/>
          <p:nvPr/>
        </p:nvPicPr>
        <p:blipFill rotWithShape="1">
          <a:blip r:embed="rId4">
            <a:alphaModFix/>
          </a:blip>
          <a:srcRect/>
          <a:stretch/>
        </p:blipFill>
        <p:spPr>
          <a:xfrm>
            <a:off x="883001" y="5135579"/>
            <a:ext cx="3568055" cy="857581"/>
          </a:xfrm>
          <a:prstGeom prst="rect">
            <a:avLst/>
          </a:prstGeom>
          <a:noFill/>
          <a:ln>
            <a:noFill/>
          </a:ln>
        </p:spPr>
      </p:pic>
      <p:pic>
        <p:nvPicPr>
          <p:cNvPr id="23" name="Girl"/>
          <p:cNvPicPr preferRelativeResize="0"/>
          <p:nvPr/>
        </p:nvPicPr>
        <p:blipFill rotWithShape="1">
          <a:blip r:embed="rId5">
            <a:alphaModFix/>
          </a:blip>
          <a:srcRect/>
          <a:stretch/>
        </p:blipFill>
        <p:spPr>
          <a:xfrm>
            <a:off x="4885839" y="5325307"/>
            <a:ext cx="2877521" cy="943731"/>
          </a:xfrm>
          <a:prstGeom prst="rect">
            <a:avLst/>
          </a:prstGeom>
          <a:noFill/>
          <a:ln>
            <a:noFill/>
          </a:ln>
        </p:spPr>
      </p:pic>
    </p:spTree>
    <p:extLst>
      <p:ext uri="{BB962C8B-B14F-4D97-AF65-F5344CB8AC3E}">
        <p14:creationId xmlns:p14="http://schemas.microsoft.com/office/powerpoint/2010/main" val="25065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22"/>
                                        </p:tgtEl>
                                      </p:cBhvr>
                                    </p:animEffect>
                                    <p:set>
                                      <p:cBhvr>
                                        <p:cTn id="20" dur="1" fill="hold">
                                          <p:stCondLst>
                                            <p:cond delay="1999"/>
                                          </p:stCondLst>
                                        </p:cTn>
                                        <p:tgtEl>
                                          <p:spTgt spid="22"/>
                                        </p:tgtEl>
                                        <p:attrNameLst>
                                          <p:attrName>style.visibility</p:attrName>
                                        </p:attrNameLst>
                                      </p:cBhvr>
                                      <p:to>
                                        <p:strVal val="hidden"/>
                                      </p:to>
                                    </p:set>
                                  </p:childTnLst>
                                </p:cTn>
                              </p:par>
                              <p:par>
                                <p:cTn id="21" presetID="26" presetClass="emph" presetSubtype="0" fill="hold" nodeType="withEffect">
                                  <p:stCondLst>
                                    <p:cond delay="0"/>
                                  </p:stCondLst>
                                  <p:childTnLst>
                                    <p:animEffect transition="out" filter="fade">
                                      <p:cBhvr>
                                        <p:cTn id="22" dur="2000" tmFilter="0, 0; .2, .5; .8, .5; 1, 0"/>
                                        <p:tgtEl>
                                          <p:spTgt spid="23"/>
                                        </p:tgtEl>
                                      </p:cBhvr>
                                    </p:animEffect>
                                    <p:animScale>
                                      <p:cBhvr>
                                        <p:cTn id="23" dur="1000" autoRev="1" fill="hold"/>
                                        <p:tgtEl>
                                          <p:spTgt spid="23"/>
                                        </p:tgtEl>
                                      </p:cBhvr>
                                      <p:by x="105000" y="105000"/>
                                    </p:animScale>
                                  </p:childTnLst>
                                </p:cTn>
                              </p:par>
                              <p:par>
                                <p:cTn id="24" presetID="26" presetClass="emph" presetSubtype="0" fill="hold" nodeType="withEffect">
                                  <p:stCondLst>
                                    <p:cond delay="0"/>
                                  </p:stCondLst>
                                  <p:childTnLst>
                                    <p:animEffect transition="out" filter="fade">
                                      <p:cBhvr>
                                        <p:cTn id="25" dur="2000" tmFilter="0, 0; .2, .5; .8, .5; 1, 0"/>
                                        <p:tgtEl>
                                          <p:spTgt spid="22"/>
                                        </p:tgtEl>
                                      </p:cBhvr>
                                    </p:animEffect>
                                    <p:animScale>
                                      <p:cBhvr>
                                        <p:cTn id="26" dur="1000" autoRev="1" fill="hold"/>
                                        <p:tgtEl>
                                          <p:spTgt spid="22"/>
                                        </p:tgtEl>
                                      </p:cBhvr>
                                      <p:by x="105000" y="105000"/>
                                    </p:animScale>
                                  </p:childTnLst>
                                </p:cTn>
                              </p:par>
                              <p:par>
                                <p:cTn id="27" presetID="26" presetClass="emph" presetSubtype="0" repeatCount="indefinite" fill="hold" grpId="1" nodeType="withEffect">
                                  <p:stCondLst>
                                    <p:cond delay="1250"/>
                                  </p:stCondLst>
                                  <p:childTnLst>
                                    <p:animEffect transition="out" filter="fade">
                                      <p:cBhvr>
                                        <p:cTn id="28" dur="2000" tmFilter="0, 0; .2, .5; .8, .5; 1, 0"/>
                                        <p:tgtEl>
                                          <p:spTgt spid="33"/>
                                        </p:tgtEl>
                                      </p:cBhvr>
                                    </p:animEffect>
                                    <p:animScale>
                                      <p:cBhvr>
                                        <p:cTn id="29" dur="1000" autoRev="1" fill="hold"/>
                                        <p:tgtEl>
                                          <p:spTgt spid="33"/>
                                        </p:tgtEl>
                                      </p:cBhvr>
                                      <p:by x="105000" y="105000"/>
                                    </p:animScale>
                                  </p:childTnLst>
                                </p:cTn>
                              </p:par>
                              <p:par>
                                <p:cTn id="30" presetID="26" presetClass="emph" presetSubtype="0" repeatCount="indefinite" fill="hold" grpId="1" nodeType="withEffect">
                                  <p:stCondLst>
                                    <p:cond delay="500"/>
                                  </p:stCondLst>
                                  <p:childTnLst>
                                    <p:animEffect transition="out" filter="fade">
                                      <p:cBhvr>
                                        <p:cTn id="31" dur="2000" tmFilter="0, 0; .2, .5; .8, .5; 1, 0"/>
                                        <p:tgtEl>
                                          <p:spTgt spid="3"/>
                                        </p:tgtEl>
                                      </p:cBhvr>
                                    </p:animEffect>
                                    <p:animScale>
                                      <p:cBhvr>
                                        <p:cTn id="32" dur="1000" autoRev="1" fill="hold"/>
                                        <p:tgtEl>
                                          <p:spTgt spid="3"/>
                                        </p:tgtEl>
                                      </p:cBhvr>
                                      <p:by x="105000" y="105000"/>
                                    </p:animScale>
                                  </p:childTnLst>
                                </p:cTn>
                              </p:par>
                              <p:par>
                                <p:cTn id="33" presetID="26" presetClass="emph" presetSubtype="0" repeatCount="indefinite" fill="hold" grpId="1" nodeType="withEffect">
                                  <p:stCondLst>
                                    <p:cond delay="0"/>
                                  </p:stCondLst>
                                  <p:childTnLst>
                                    <p:animEffect transition="out" filter="fade">
                                      <p:cBhvr>
                                        <p:cTn id="34" dur="2000" tmFilter="0, 0; .2, .5; .8, .5; 1, 0"/>
                                        <p:tgtEl>
                                          <p:spTgt spid="40"/>
                                        </p:tgtEl>
                                      </p:cBhvr>
                                    </p:animEffect>
                                    <p:animScale>
                                      <p:cBhvr>
                                        <p:cTn id="35" dur="1000" autoRev="1" fill="hold"/>
                                        <p:tgtEl>
                                          <p:spTgt spid="40"/>
                                        </p:tgtEl>
                                      </p:cBhvr>
                                      <p:by x="105000" y="105000"/>
                                    </p:animScale>
                                  </p:childTnLst>
                                </p:cTn>
                              </p:par>
                              <p:par>
                                <p:cTn id="36" presetID="26" presetClass="emph" presetSubtype="0" repeatCount="indefinite" fill="hold" grpId="1" nodeType="withEffect">
                                  <p:stCondLst>
                                    <p:cond delay="2000"/>
                                  </p:stCondLst>
                                  <p:childTnLst>
                                    <p:animEffect transition="out" filter="fade">
                                      <p:cBhvr>
                                        <p:cTn id="37" dur="2000" tmFilter="0, 0; .2, .5; .8, .5; 1, 0"/>
                                        <p:tgtEl>
                                          <p:spTgt spid="34"/>
                                        </p:tgtEl>
                                      </p:cBhvr>
                                    </p:animEffect>
                                    <p:animScale>
                                      <p:cBhvr>
                                        <p:cTn id="38" dur="1000" autoRev="1" fill="hold"/>
                                        <p:tgtEl>
                                          <p:spTgt spid="34"/>
                                        </p:tgtEl>
                                      </p:cBhvr>
                                      <p:by x="105000" y="105000"/>
                                    </p:animScale>
                                  </p:childTnLst>
                                </p:cTn>
                              </p:par>
                              <p:par>
                                <p:cTn id="39" presetID="26" presetClass="emph" presetSubtype="0" repeatCount="indefinite" fill="hold" grpId="1" nodeType="withEffect">
                                  <p:stCondLst>
                                    <p:cond delay="0"/>
                                  </p:stCondLst>
                                  <p:childTnLst>
                                    <p:animEffect transition="out" filter="fade">
                                      <p:cBhvr>
                                        <p:cTn id="40" dur="2000" tmFilter="0, 0; .2, .5; .8, .5; 1, 0"/>
                                        <p:tgtEl>
                                          <p:spTgt spid="32"/>
                                        </p:tgtEl>
                                      </p:cBhvr>
                                    </p:animEffect>
                                    <p:animScale>
                                      <p:cBhvr>
                                        <p:cTn id="41" dur="1000" autoRev="1" fill="hold"/>
                                        <p:tgtEl>
                                          <p:spTgt spid="32"/>
                                        </p:tgtEl>
                                      </p:cBhvr>
                                      <p:by x="105000" y="105000"/>
                                    </p:animScale>
                                  </p:childTnLst>
                                </p:cTn>
                              </p:par>
                              <p:par>
                                <p:cTn id="42" presetID="26" presetClass="emph" presetSubtype="0" repeatCount="indefinite" fill="hold" grpId="1" nodeType="withEffect">
                                  <p:stCondLst>
                                    <p:cond delay="500"/>
                                  </p:stCondLst>
                                  <p:childTnLst>
                                    <p:animEffect transition="out" filter="fade">
                                      <p:cBhvr>
                                        <p:cTn id="43" dur="2000" tmFilter="0, 0; .2, .5; .8, .5; 1, 0"/>
                                        <p:tgtEl>
                                          <p:spTgt spid="37"/>
                                        </p:tgtEl>
                                      </p:cBhvr>
                                    </p:animEffect>
                                    <p:animScale>
                                      <p:cBhvr>
                                        <p:cTn id="44" dur="10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1" animBg="1"/>
      <p:bldP spid="32" grpId="1" animBg="1"/>
      <p:bldP spid="33" grpId="1" animBg="1"/>
      <p:bldP spid="34" grpId="1" animBg="1"/>
      <p:bldP spid="37" grpId="1"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09550"/>
            <a:ext cx="9601200" cy="7200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Every member of the parade felt very lucky to have had such a special and happy time together. They all took a moment of quiet and calm to enjoy this feeling.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050" y="2341967"/>
            <a:ext cx="3265899" cy="4358523"/>
          </a:xfrm>
          <a:prstGeom prst="rect">
            <a:avLst/>
          </a:prstGeom>
        </p:spPr>
      </p:pic>
    </p:spTree>
    <p:extLst>
      <p:ext uri="{BB962C8B-B14F-4D97-AF65-F5344CB8AC3E}">
        <p14:creationId xmlns:p14="http://schemas.microsoft.com/office/powerpoint/2010/main" val="61712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22" presetClass="exit" presetSubtype="4" fill="hold" grpId="1" nodeType="withEffect">
                                  <p:stCondLst>
                                    <p:cond delay="0"/>
                                  </p:stCondLst>
                                  <p:childTnLst>
                                    <p:animEffect transition="out" filter="wipe(down)">
                                      <p:cBhvr>
                                        <p:cTn id="9" dur="6000"/>
                                        <p:tgtEl>
                                          <p:spTgt spid="2"/>
                                        </p:tgtEl>
                                      </p:cBhvr>
                                    </p:animEffect>
                                    <p:set>
                                      <p:cBhvr>
                                        <p:cTn id="10" dur="1" fill="hold">
                                          <p:stCondLst>
                                            <p:cond delay="5999"/>
                                          </p:stCondLst>
                                        </p:cTn>
                                        <p:tgtEl>
                                          <p:spTgt spid="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91643" y="466134"/>
            <a:ext cx="5062538" cy="494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0"/>
          <p:cNvSpPr>
            <a:spLocks noChangeArrowheads="1"/>
          </p:cNvSpPr>
          <p:nvPr/>
        </p:nvSpPr>
        <p:spPr bwMode="auto">
          <a:xfrm>
            <a:off x="3853776" y="5838825"/>
            <a:ext cx="1476375" cy="469900"/>
          </a:xfrm>
          <a:prstGeom prst="roundRect">
            <a:avLst>
              <a:gd name="adj" fmla="val 12208"/>
            </a:avLst>
          </a:prstGeom>
          <a:solidFill>
            <a:srgbClr val="D0EEFC"/>
          </a:solidFill>
          <a:ln w="28575">
            <a:solidFill>
              <a:srgbClr val="00A7E6"/>
            </a:solidFill>
            <a:round/>
            <a:headEnd/>
            <a:tailEnd/>
          </a:ln>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50000"/>
              </a:lnSpc>
              <a:spcBef>
                <a:spcPct val="0"/>
              </a:spcBef>
              <a:buFontTx/>
              <a:buNone/>
            </a:pPr>
            <a:r>
              <a:rPr lang="en-GB" altLang="en-US" sz="1600" b="1" dirty="0">
                <a:solidFill>
                  <a:schemeClr val="tx1"/>
                </a:solidFill>
              </a:rPr>
              <a:t>Start Timer</a:t>
            </a:r>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938" y="4914900"/>
            <a:ext cx="7985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5350" y="5718175"/>
            <a:ext cx="576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5350" y="5487988"/>
            <a:ext cx="5762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350" y="5038725"/>
            <a:ext cx="5762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0"/>
          <p:cNvSpPr>
            <a:spLocks noChangeArrowheads="1"/>
          </p:cNvSpPr>
          <p:nvPr/>
        </p:nvSpPr>
        <p:spPr bwMode="auto">
          <a:xfrm>
            <a:off x="3789025" y="5838031"/>
            <a:ext cx="1565949" cy="469900"/>
          </a:xfrm>
          <a:prstGeom prst="roundRect">
            <a:avLst>
              <a:gd name="adj" fmla="val 12208"/>
            </a:avLst>
          </a:prstGeom>
          <a:solidFill>
            <a:srgbClr val="D0EEFC"/>
          </a:solidFill>
          <a:ln w="28575">
            <a:solidFill>
              <a:srgbClr val="00A7E6"/>
            </a:solidFill>
            <a:round/>
            <a:headEnd/>
            <a:tailEnd/>
          </a:ln>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50000"/>
              </a:lnSpc>
              <a:spcBef>
                <a:spcPct val="0"/>
              </a:spcBef>
              <a:buFontTx/>
              <a:buNone/>
            </a:pPr>
            <a:r>
              <a:rPr lang="en-GB" altLang="en-US" sz="1600" b="1" dirty="0" smtClean="0">
                <a:solidFill>
                  <a:schemeClr val="tx1"/>
                </a:solidFill>
              </a:rPr>
              <a:t>Timer Finished</a:t>
            </a:r>
            <a:endParaRPr lang="en-GB" altLang="en-US" sz="1600" b="1" dirty="0">
              <a:solidFill>
                <a:schemeClr val="tx1"/>
              </a:solidFill>
            </a:endParaRPr>
          </a:p>
        </p:txBody>
      </p:sp>
    </p:spTree>
    <p:extLst>
      <p:ext uri="{BB962C8B-B14F-4D97-AF65-F5344CB8AC3E}">
        <p14:creationId xmlns:p14="http://schemas.microsoft.com/office/powerpoint/2010/main" val="155453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4" fill="hold" nodeType="withEffect">
                                  <p:stCondLst>
                                    <p:cond delay="200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60000"/>
                                        <p:tgtEl>
                                          <p:spTgt spid="28"/>
                                        </p:tgtEl>
                                      </p:cBhvr>
                                    </p:animEffect>
                                  </p:childTnLst>
                                </p:cTn>
                              </p:par>
                              <p:par>
                                <p:cTn id="11" presetID="22" presetClass="exit" presetSubtype="1" fill="hold" nodeType="withEffect">
                                  <p:stCondLst>
                                    <p:cond delay="2000"/>
                                  </p:stCondLst>
                                  <p:childTnLst>
                                    <p:animEffect transition="out" filter="wipe(up)">
                                      <p:cBhvr>
                                        <p:cTn id="12" dur="58000"/>
                                        <p:tgtEl>
                                          <p:spTgt spid="31"/>
                                        </p:tgtEl>
                                      </p:cBhvr>
                                    </p:animEffect>
                                    <p:set>
                                      <p:cBhvr>
                                        <p:cTn id="13" dur="1" fill="hold">
                                          <p:stCondLst>
                                            <p:cond delay="57999"/>
                                          </p:stCondLst>
                                        </p:cTn>
                                        <p:tgtEl>
                                          <p:spTgt spid="31"/>
                                        </p:tgtEl>
                                        <p:attrNameLst>
                                          <p:attrName>style.visibility</p:attrName>
                                        </p:attrNameLst>
                                      </p:cBhvr>
                                      <p:to>
                                        <p:strVal val="hidden"/>
                                      </p:to>
                                    </p:set>
                                  </p:childTnLst>
                                </p:cTn>
                              </p:par>
                              <p:par>
                                <p:cTn id="14" presetID="22" presetClass="entr" presetSubtype="1" fill="hold" nodeType="with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2000"/>
                                        <p:tgtEl>
                                          <p:spTgt spid="30"/>
                                        </p:tgtEl>
                                      </p:cBhvr>
                                    </p:animEffect>
                                  </p:childTnLst>
                                </p:cTn>
                              </p:par>
                              <p:par>
                                <p:cTn id="17" presetID="22" presetClass="exit" presetSubtype="1" fill="hold" nodeType="withEffect">
                                  <p:stCondLst>
                                    <p:cond delay="55000"/>
                                  </p:stCondLst>
                                  <p:childTnLst>
                                    <p:animEffect transition="out" filter="wipe(up)">
                                      <p:cBhvr>
                                        <p:cTn id="18" dur="5000"/>
                                        <p:tgtEl>
                                          <p:spTgt spid="30"/>
                                        </p:tgtEl>
                                      </p:cBhvr>
                                    </p:animEffect>
                                    <p:set>
                                      <p:cBhvr>
                                        <p:cTn id="19" dur="1" fill="hold">
                                          <p:stCondLst>
                                            <p:cond delay="4999"/>
                                          </p:stCondLst>
                                        </p:cTn>
                                        <p:tgtEl>
                                          <p:spTgt spid="30"/>
                                        </p:tgtEl>
                                        <p:attrNameLst>
                                          <p:attrName>style.visibility</p:attrName>
                                        </p:attrNameLst>
                                      </p:cBhvr>
                                      <p:to>
                                        <p:strVal val="hidden"/>
                                      </p:to>
                                    </p:set>
                                  </p:childTnLst>
                                </p:cTn>
                              </p:par>
                              <p:par>
                                <p:cTn id="20" presetID="3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 calcmode="lin" valueType="num">
                                      <p:cBhvr>
                                        <p:cTn id="24" dur="1000" fill="hold"/>
                                        <p:tgtEl>
                                          <p:spTgt spid="27"/>
                                        </p:tgtEl>
                                        <p:attrNameLst>
                                          <p:attrName>style.rotation</p:attrName>
                                        </p:attrNameLst>
                                      </p:cBhvr>
                                      <p:tavLst>
                                        <p:tav tm="0">
                                          <p:val>
                                            <p:fltVal val="90"/>
                                          </p:val>
                                        </p:tav>
                                        <p:tav tm="100000">
                                          <p:val>
                                            <p:fltVal val="0"/>
                                          </p:val>
                                        </p:tav>
                                      </p:tavLst>
                                    </p:anim>
                                    <p:animEffect transition="in" filter="fade">
                                      <p:cBhvr>
                                        <p:cTn id="25" dur="1000"/>
                                        <p:tgtEl>
                                          <p:spTgt spid="27"/>
                                        </p:tgtEl>
                                      </p:cBhvr>
                                    </p:animEffect>
                                  </p:childTnLst>
                                </p:cTn>
                              </p:par>
                              <p:par>
                                <p:cTn id="26" presetID="10" presetClass="exit" presetSubtype="0" fill="hold" grpId="1"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26" presetClass="emph" presetSubtype="0" fill="hold" nodeType="withEffect">
                                  <p:stCondLst>
                                    <p:cond delay="0"/>
                                  </p:stCondLst>
                                  <p:childTnLst>
                                    <p:animEffect transition="out" filter="fade">
                                      <p:cBhvr>
                                        <p:cTn id="30" dur="8000" tmFilter="0, 0; .2, .5; .8, .5; 1, 0"/>
                                        <p:tgtEl>
                                          <p:spTgt spid="25"/>
                                        </p:tgtEl>
                                      </p:cBhvr>
                                    </p:animEffect>
                                    <p:animScale>
                                      <p:cBhvr>
                                        <p:cTn id="31" dur="4000" autoRev="1" fill="hold"/>
                                        <p:tgtEl>
                                          <p:spTgt spid="25"/>
                                        </p:tgtEl>
                                      </p:cBhvr>
                                      <p:by x="105000" y="105000"/>
                                    </p:animScale>
                                  </p:childTnLst>
                                </p:cTn>
                              </p:par>
                              <p:par>
                                <p:cTn id="32" presetID="26" presetClass="emph" presetSubtype="0" fill="hold" nodeType="withEffect">
                                  <p:stCondLst>
                                    <p:cond delay="23000"/>
                                  </p:stCondLst>
                                  <p:childTnLst>
                                    <p:animEffect transition="out" filter="fade">
                                      <p:cBhvr>
                                        <p:cTn id="33" dur="8000" tmFilter="0, 0; .2, .5; .8, .5; 1, 0"/>
                                        <p:tgtEl>
                                          <p:spTgt spid="25"/>
                                        </p:tgtEl>
                                      </p:cBhvr>
                                    </p:animEffect>
                                    <p:animScale>
                                      <p:cBhvr>
                                        <p:cTn id="34" dur="4000" autoRev="1" fill="hold"/>
                                        <p:tgtEl>
                                          <p:spTgt spid="25"/>
                                        </p:tgtEl>
                                      </p:cBhvr>
                                      <p:by x="105000" y="105000"/>
                                    </p:animScale>
                                  </p:childTnLst>
                                </p:cTn>
                              </p:par>
                              <p:par>
                                <p:cTn id="35" presetID="26" presetClass="emph" presetSubtype="0" fill="hold" nodeType="withEffect">
                                  <p:stCondLst>
                                    <p:cond delay="46000"/>
                                  </p:stCondLst>
                                  <p:childTnLst>
                                    <p:animEffect transition="out" filter="fade">
                                      <p:cBhvr>
                                        <p:cTn id="36" dur="8000" tmFilter="0, 0; .2, .5; .8, .5; 1, 0"/>
                                        <p:tgtEl>
                                          <p:spTgt spid="25"/>
                                        </p:tgtEl>
                                      </p:cBhvr>
                                    </p:animEffect>
                                    <p:animScale>
                                      <p:cBhvr>
                                        <p:cTn id="37" dur="4000" autoRev="1" fill="hold"/>
                                        <p:tgtEl>
                                          <p:spTgt spid="25"/>
                                        </p:tgtEl>
                                      </p:cBhvr>
                                      <p:by x="105000" y="105000"/>
                                    </p:animScale>
                                  </p:childTnLst>
                                </p:cTn>
                              </p:par>
                            </p:childTnLst>
                          </p:cTn>
                        </p:par>
                        <p:par>
                          <p:cTn id="38" fill="hold">
                            <p:stCondLst>
                              <p:cond delay="62000"/>
                            </p:stCondLst>
                            <p:childTnLst>
                              <p:par>
                                <p:cTn id="39" presetID="10" presetClass="entr" presetSubtype="0" fill="hold" grpId="1"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26" presetClass="emph" presetSubtype="0" fill="hold" grpId="2" nodeType="withEffect">
                                  <p:stCondLst>
                                    <p:cond delay="0"/>
                                  </p:stCondLst>
                                  <p:childTnLst>
                                    <p:animEffect transition="out" filter="fade">
                                      <p:cBhvr>
                                        <p:cTn id="43" dur="500" tmFilter="0, 0; .2, .5; .8, .5; 1, 0"/>
                                        <p:tgtEl>
                                          <p:spTgt spid="32"/>
                                        </p:tgtEl>
                                      </p:cBhvr>
                                    </p:animEffect>
                                    <p:animScale>
                                      <p:cBhvr>
                                        <p:cTn id="44" dur="250" autoRev="1" fill="hold"/>
                                        <p:tgtEl>
                                          <p:spTgt spid="32"/>
                                        </p:tgtEl>
                                      </p:cBhvr>
                                      <p:by x="105000" y="105000"/>
                                    </p:animScale>
                                  </p:childTnLst>
                                </p:cTn>
                              </p:par>
                            </p:childTnLst>
                          </p:cTn>
                        </p:par>
                        <p:par>
                          <p:cTn id="45" fill="hold">
                            <p:stCondLst>
                              <p:cond delay="62500"/>
                            </p:stCondLst>
                            <p:childTnLst>
                              <p:par>
                                <p:cTn id="46" presetID="10" presetClass="exit" presetSubtype="0" fill="hold" grpId="0" nodeType="after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6" grpId="1" animBg="1"/>
      <p:bldP spid="32" grpId="0" animBg="1"/>
      <p:bldP spid="32" grpId="1" animBg="1"/>
      <p:bldP spid="32"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01" y="2290815"/>
            <a:ext cx="4396199" cy="5866971"/>
          </a:xfrm>
          <a:prstGeom prst="rect">
            <a:avLst/>
          </a:prstGeom>
        </p:spPr>
      </p:pic>
      <p:sp>
        <p:nvSpPr>
          <p:cNvPr id="10" name="Rounded Rectangular Callout 9"/>
          <p:cNvSpPr/>
          <p:nvPr/>
        </p:nvSpPr>
        <p:spPr>
          <a:xfrm>
            <a:off x="4810479" y="2153711"/>
            <a:ext cx="1905000" cy="985923"/>
          </a:xfrm>
          <a:prstGeom prst="wedgeRoundRectCallout">
            <a:avLst>
              <a:gd name="adj1" fmla="val -62833"/>
              <a:gd name="adj2" fmla="val 43712"/>
              <a:gd name="adj3" fmla="val 16667"/>
            </a:avLst>
          </a:prstGeom>
          <a:solidFill>
            <a:srgbClr val="FEFEFE"/>
          </a:solidFill>
          <a:ln w="28575">
            <a:solidFill>
              <a:srgbClr val="6C9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Namaste</a:t>
            </a:r>
          </a:p>
        </p:txBody>
      </p:sp>
    </p:spTree>
    <p:extLst>
      <p:ext uri="{BB962C8B-B14F-4D97-AF65-F5344CB8AC3E}">
        <p14:creationId xmlns:p14="http://schemas.microsoft.com/office/powerpoint/2010/main" val="14107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solidFill>
                  <a:schemeClr val="dk1"/>
                </a:solidFill>
              </a:rPr>
              <a:t>Remember to Practise Safely</a:t>
            </a:r>
            <a:endParaRPr lang="en-GB" sz="3600" dirty="0">
              <a:latin typeface="+mn-lt"/>
            </a:endParaRPr>
          </a:p>
        </p:txBody>
      </p:sp>
      <p:sp>
        <p:nvSpPr>
          <p:cNvPr id="5" name="Rectangle 4"/>
          <p:cNvSpPr/>
          <p:nvPr/>
        </p:nvSpPr>
        <p:spPr>
          <a:xfrm>
            <a:off x="755650" y="1513946"/>
            <a:ext cx="7632700" cy="1107996"/>
          </a:xfrm>
          <a:prstGeom prst="rect">
            <a:avLst/>
          </a:prstGeom>
        </p:spPr>
        <p:txBody>
          <a:bodyPr wrap="square" lIns="0" tIns="0" rIns="0" bIns="0">
            <a:spAutoFit/>
          </a:bodyPr>
          <a:lstStyle/>
          <a:p>
            <a:pPr marL="285750" indent="-285750">
              <a:buFont typeface="Arial" panose="020B0604020202020204" pitchFamily="34" charset="0"/>
              <a:buChar char="•"/>
            </a:pPr>
            <a:r>
              <a:rPr lang="en-GB" b="1" dirty="0"/>
              <a:t>Adapt: </a:t>
            </a:r>
            <a:r>
              <a:rPr lang="en-GB" dirty="0"/>
              <a:t>Make poses easier if your breathing isn’t smooth.</a:t>
            </a:r>
          </a:p>
          <a:p>
            <a:pPr marL="285750" indent="-285750">
              <a:buFont typeface="Arial" panose="020B0604020202020204" pitchFamily="34" charset="0"/>
              <a:buChar char="•"/>
            </a:pPr>
            <a:r>
              <a:rPr lang="en-GB" b="1" dirty="0" smtClean="0"/>
              <a:t>Breathe </a:t>
            </a:r>
            <a:r>
              <a:rPr lang="en-GB" b="1" dirty="0"/>
              <a:t>evenly: </a:t>
            </a:r>
            <a:r>
              <a:rPr lang="en-GB" dirty="0"/>
              <a:t>Take easy breaths in each pose.</a:t>
            </a:r>
          </a:p>
          <a:p>
            <a:pPr marL="285750" indent="-285750">
              <a:buFont typeface="Arial" panose="020B0604020202020204" pitchFamily="34" charset="0"/>
              <a:buChar char="•"/>
            </a:pPr>
            <a:r>
              <a:rPr lang="en-GB" b="1" dirty="0"/>
              <a:t>Enjoy it: </a:t>
            </a:r>
            <a:r>
              <a:rPr lang="en-GB" dirty="0"/>
              <a:t>Move in a way that feels </a:t>
            </a:r>
            <a:r>
              <a:rPr lang="en-GB" dirty="0" smtClean="0"/>
              <a:t>good. If </a:t>
            </a:r>
            <a:r>
              <a:rPr lang="en-GB" dirty="0"/>
              <a:t>it hurts at any point, stop.</a:t>
            </a:r>
          </a:p>
          <a:p>
            <a:pPr marL="285750" indent="-285750">
              <a:buFont typeface="Arial" panose="020B0604020202020204" pitchFamily="34" charset="0"/>
              <a:buChar char="•"/>
            </a:pPr>
            <a:r>
              <a:rPr lang="en-GB" b="1" dirty="0"/>
              <a:t>Keep safe: </a:t>
            </a:r>
            <a:r>
              <a:rPr lang="en-GB" dirty="0"/>
              <a:t>Don’t touch others and </a:t>
            </a:r>
            <a:r>
              <a:rPr lang="en-GB" dirty="0" smtClean="0"/>
              <a:t>use support </a:t>
            </a:r>
            <a:r>
              <a:rPr lang="en-GB" dirty="0"/>
              <a:t>where necessary.</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0797" y="2918834"/>
            <a:ext cx="3042405" cy="3284237"/>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pirates had been at sea for many months and they were getting rather bored. They decided to go swimming.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22049" y="2415792"/>
            <a:ext cx="3824664" cy="299187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31472"/>
            <a:ext cx="4044950" cy="239506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2831" y="4073164"/>
            <a:ext cx="705669" cy="1692636"/>
          </a:xfrm>
          <a:prstGeom prst="rect">
            <a:avLst/>
          </a:prstGeom>
        </p:spPr>
      </p:pic>
    </p:spTree>
    <p:extLst>
      <p:ext uri="{BB962C8B-B14F-4D97-AF65-F5344CB8AC3E}">
        <p14:creationId xmlns:p14="http://schemas.microsoft.com/office/powerpoint/2010/main" val="33120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penguins saw the pirates swimming and were very curious. They decided to join them</a:t>
            </a:r>
            <a:r>
              <a:rPr lang="en-GB" dirty="0" smtClean="0">
                <a:solidFill>
                  <a:schemeClr val="tx1"/>
                </a:solidFill>
              </a:rPr>
              <a:t>.</a:t>
            </a:r>
            <a:endParaRPr lang="en-GB"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2056" y="2271711"/>
            <a:ext cx="3183789" cy="441668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4428" y="2271709"/>
            <a:ext cx="3195143" cy="4416687"/>
          </a:xfrm>
          <a:prstGeom prst="rect">
            <a:avLst/>
          </a:prstGeom>
        </p:spPr>
      </p:pic>
    </p:spTree>
    <p:extLst>
      <p:ext uri="{BB962C8B-B14F-4D97-AF65-F5344CB8AC3E}">
        <p14:creationId xmlns:p14="http://schemas.microsoft.com/office/powerpoint/2010/main" val="15744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3"/>
                                        </p:tgtEl>
                                      </p:cBhvr>
                                    </p:animEffect>
                                    <p:animScale>
                                      <p:cBhvr>
                                        <p:cTn id="18" dur="1000" autoRev="1" fill="hold"/>
                                        <p:tgtEl>
                                          <p:spTgt spid="3"/>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albatrosses saw the pirates and the penguins having lots of fun. They decided it must be a parade and joined in by flying up above.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7337" y="1986026"/>
            <a:ext cx="5466559" cy="5898129"/>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165" y="1986026"/>
            <a:ext cx="6719670" cy="5898130"/>
          </a:xfrm>
          <a:prstGeom prst="rect">
            <a:avLst/>
          </a:prstGeom>
        </p:spPr>
      </p:pic>
    </p:spTree>
    <p:extLst>
      <p:ext uri="{BB962C8B-B14F-4D97-AF65-F5344CB8AC3E}">
        <p14:creationId xmlns:p14="http://schemas.microsoft.com/office/powerpoint/2010/main" val="367098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4"/>
                                        </p:tgtEl>
                                      </p:cBhvr>
                                    </p:animEffect>
                                    <p:animScale>
                                      <p:cBhvr>
                                        <p:cTn id="18" dur="1000" autoRev="1" fill="hold"/>
                                        <p:tgtEl>
                                          <p:spTgt spid="4"/>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dolphins saw the parade, they jumped for joy and swam along after the others.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5401" y="2203372"/>
            <a:ext cx="6844054" cy="4257753"/>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300" y="2798232"/>
            <a:ext cx="6050335" cy="3812516"/>
          </a:xfrm>
          <a:prstGeom prst="rect">
            <a:avLst/>
          </a:prstGeom>
        </p:spPr>
      </p:pic>
    </p:spTree>
    <p:extLst>
      <p:ext uri="{BB962C8B-B14F-4D97-AF65-F5344CB8AC3E}">
        <p14:creationId xmlns:p14="http://schemas.microsoft.com/office/powerpoint/2010/main" val="15559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3"/>
                                        </p:tgtEl>
                                      </p:cBhvr>
                                    </p:animEffect>
                                    <p:animScale>
                                      <p:cBhvr>
                                        <p:cTn id="18" dur="1000" autoRev="1" fill="hold"/>
                                        <p:tgtEl>
                                          <p:spTgt spid="3"/>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sharks saw the dolphins jumping through the waves and decided to lurk behind them. Maybe they were getting hungry...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3093" y="3718547"/>
            <a:ext cx="6304025" cy="258252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3702144"/>
            <a:ext cx="7010400" cy="2806741"/>
          </a:xfrm>
          <a:prstGeom prst="rect">
            <a:avLst/>
          </a:prstGeom>
        </p:spPr>
      </p:pic>
    </p:spTree>
    <p:extLst>
      <p:ext uri="{BB962C8B-B14F-4D97-AF65-F5344CB8AC3E}">
        <p14:creationId xmlns:p14="http://schemas.microsoft.com/office/powerpoint/2010/main" val="318689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xit" presetSubtype="0" fill="hold" nodeType="withEffect">
                                  <p:stCondLst>
                                    <p:cond delay="0"/>
                                  </p:stCondLst>
                                  <p:childTnLst>
                                    <p:animEffect transition="out" filter="fad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26" presetClass="emph" presetSubtype="0" fill="hold" nodeType="withEffect">
                                  <p:stCondLst>
                                    <p:cond delay="0"/>
                                  </p:stCondLst>
                                  <p:childTnLst>
                                    <p:animEffect transition="out" filter="fade">
                                      <p:cBhvr>
                                        <p:cTn id="20" dur="2000" tmFilter="0, 0; .2, .5; .8, .5; 1, 0"/>
                                        <p:tgtEl>
                                          <p:spTgt spid="4"/>
                                        </p:tgtEl>
                                      </p:cBhvr>
                                    </p:animEffect>
                                    <p:animScale>
                                      <p:cBhvr>
                                        <p:cTn id="21"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4700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swordfish saw the sharks and tagged along. They tickled the sharks with their pointy noses and made them giggle. This made the sharks forget all about their hungry tummies! They decided to join in with the fun and games instead.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389" y="2661295"/>
            <a:ext cx="7534268" cy="398385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450" y="2551468"/>
            <a:ext cx="8470439" cy="4051699"/>
          </a:xfrm>
          <a:prstGeom prst="rect">
            <a:avLst/>
          </a:prstGeom>
        </p:spPr>
      </p:pic>
    </p:spTree>
    <p:extLst>
      <p:ext uri="{BB962C8B-B14F-4D97-AF65-F5344CB8AC3E}">
        <p14:creationId xmlns:p14="http://schemas.microsoft.com/office/powerpoint/2010/main" val="37412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xit" presetSubtype="0" fill="hold" nodeType="withEffect">
                                  <p:stCondLst>
                                    <p:cond delay="0"/>
                                  </p:stCondLst>
                                  <p:childTnLst>
                                    <p:animEffect transition="out" filter="fade">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par>
                                <p:cTn id="19" presetID="26" presetClass="emph" presetSubtype="0" fill="hold" nodeType="withEffect">
                                  <p:stCondLst>
                                    <p:cond delay="0"/>
                                  </p:stCondLst>
                                  <p:childTnLst>
                                    <p:animEffect transition="out" filter="fade">
                                      <p:cBhvr>
                                        <p:cTn id="20" dur="2000" tmFilter="0, 0; .2, .5; .8, .5; 1, 0"/>
                                        <p:tgtEl>
                                          <p:spTgt spid="2"/>
                                        </p:tgtEl>
                                      </p:cBhvr>
                                    </p:animEffect>
                                    <p:animScale>
                                      <p:cBhvr>
                                        <p:cTn id="21"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CDC03C5F-04D2-42F7-802D-3C15B533601D}"/>
              </a:ext>
            </a:extLst>
          </p:cNvPr>
          <p:cNvSpPr/>
          <p:nvPr/>
        </p:nvSpPr>
        <p:spPr>
          <a:xfrm>
            <a:off x="755650" y="549275"/>
            <a:ext cx="7632700" cy="14700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 octopus saw the curious parade and followed to see what was going on. He decided he would like to be a part of it too! When any of the younger animals got tired, he carried them in one of his </a:t>
            </a:r>
            <a:r>
              <a:rPr lang="en-GB" dirty="0" smtClean="0">
                <a:solidFill>
                  <a:schemeClr val="tx1"/>
                </a:solidFill>
              </a:rPr>
              <a:t/>
            </a:r>
            <a:br>
              <a:rPr lang="en-GB" dirty="0" smtClean="0">
                <a:solidFill>
                  <a:schemeClr val="tx1"/>
                </a:solidFill>
              </a:rPr>
            </a:br>
            <a:r>
              <a:rPr lang="en-GB" dirty="0" smtClean="0">
                <a:solidFill>
                  <a:schemeClr val="tx1"/>
                </a:solidFill>
              </a:rPr>
              <a:t>eight </a:t>
            </a:r>
            <a:r>
              <a:rPr lang="en-GB" dirty="0">
                <a:solidFill>
                  <a:schemeClr val="tx1"/>
                </a:solidFill>
              </a:rPr>
              <a:t>arms.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700" y="2517016"/>
            <a:ext cx="5495132" cy="390264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4701" y="2188022"/>
            <a:ext cx="5654598" cy="5385666"/>
          </a:xfrm>
          <a:prstGeom prst="rect">
            <a:avLst/>
          </a:prstGeom>
        </p:spPr>
      </p:pic>
    </p:spTree>
    <p:extLst>
      <p:ext uri="{BB962C8B-B14F-4D97-AF65-F5344CB8AC3E}">
        <p14:creationId xmlns:p14="http://schemas.microsoft.com/office/powerpoint/2010/main" val="240048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0"/>
                                        <p:tgtEl>
                                          <p:spTgt spid="7"/>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7"/>
                                        </p:tgtEl>
                                      </p:cBhvr>
                                    </p:animEffect>
                                    <p:animScale>
                                      <p:cBhvr>
                                        <p:cTn id="18" dur="1000" autoRev="1" fill="hold"/>
                                        <p:tgtEl>
                                          <p:spTgt spid="7"/>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825</TotalTime>
  <Words>401</Words>
  <Application>Microsoft Office PowerPoint</Application>
  <PresentationFormat>On-screen Show (4:3)</PresentationFormat>
  <Paragraphs>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Tuffy-TTF</vt:lpstr>
      <vt:lpstr>Arial</vt:lpstr>
      <vt:lpstr>Twinkl</vt:lpstr>
      <vt:lpstr>Calibri</vt:lpstr>
      <vt:lpstr>Office Theme</vt:lpstr>
      <vt:lpstr>PowerPoint Presentation</vt:lpstr>
      <vt:lpstr>Remember to Practise Safely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Marine Redon</dc:creator>
  <cp:lastModifiedBy>Charlotte Buckett</cp:lastModifiedBy>
  <cp:revision>70</cp:revision>
  <dcterms:created xsi:type="dcterms:W3CDTF">2020-04-09T13:36:10Z</dcterms:created>
  <dcterms:modified xsi:type="dcterms:W3CDTF">2020-05-21T18:03:44Z</dcterms:modified>
</cp:coreProperties>
</file>